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VY_22_INOVACE_24_Vánoce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Vánoce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VY_22_INOVACE_24_Vánoce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Vánoce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rozšíření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2259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</a:t>
            </a:r>
            <a:r>
              <a:rPr lang="cs-CZ" baseline="0" dirty="0" smtClean="0"/>
              <a:t> procvičení slovní zásoby. Možno použít jako pracovní list pro samostatnou práci žáků nebo pro společnou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750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rozšíření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399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vánoční přání dle vzoru. Může být použit jako pracovní list pro samostatnou</a:t>
            </a:r>
            <a:r>
              <a:rPr lang="cs-CZ" baseline="0" dirty="0" smtClean="0"/>
              <a:t> práci žáků nebo pro společnou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295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40185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procvičení slovní zásoby a společnou práci s </a:t>
            </a:r>
            <a:r>
              <a:rPr lang="cs-CZ" sz="2800" dirty="0" smtClean="0"/>
              <a:t>učitelem, může být též použita jako samostatný </a:t>
            </a:r>
            <a:r>
              <a:rPr lang="cs-CZ" sz="2800" smtClean="0"/>
              <a:t>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kresba dle popisu,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71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VÁNOCE - CHRISTMAS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Vánoce</a:t>
            </a:r>
          </a:p>
          <a:p>
            <a:pPr marL="0" indent="0" algn="r">
              <a:buNone/>
            </a:pPr>
            <a:r>
              <a:rPr lang="cs-CZ" dirty="0" smtClean="0"/>
              <a:t>veselé Vánoce</a:t>
            </a:r>
          </a:p>
          <a:p>
            <a:pPr marL="0" indent="0" algn="r">
              <a:buNone/>
            </a:pPr>
            <a:r>
              <a:rPr lang="cs-CZ" dirty="0" smtClean="0"/>
              <a:t>o Vánocích</a:t>
            </a:r>
          </a:p>
          <a:p>
            <a:pPr marL="0" indent="0" algn="r">
              <a:buNone/>
            </a:pPr>
            <a:r>
              <a:rPr lang="cs-CZ" dirty="0" smtClean="0"/>
              <a:t>vánoční stromek</a:t>
            </a:r>
          </a:p>
          <a:p>
            <a:pPr marL="0" indent="0" algn="r">
              <a:buNone/>
            </a:pPr>
            <a:r>
              <a:rPr lang="cs-CZ" dirty="0" smtClean="0"/>
              <a:t>vánoční pohled</a:t>
            </a:r>
          </a:p>
          <a:p>
            <a:pPr marL="0" indent="0" algn="r">
              <a:buNone/>
            </a:pPr>
            <a:r>
              <a:rPr lang="cs-CZ" dirty="0" smtClean="0"/>
              <a:t>vánoční hvězda</a:t>
            </a:r>
          </a:p>
          <a:p>
            <a:pPr marL="0" indent="0" algn="r">
              <a:buNone/>
            </a:pPr>
            <a:r>
              <a:rPr lang="cs-CZ" dirty="0" smtClean="0"/>
              <a:t>ozdoba</a:t>
            </a:r>
          </a:p>
          <a:p>
            <a:pPr marL="0" indent="0" algn="r">
              <a:buNone/>
            </a:pPr>
            <a:r>
              <a:rPr lang="cs-CZ" dirty="0" smtClean="0"/>
              <a:t>svíčka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merry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 (ch.) </a:t>
            </a:r>
            <a:r>
              <a:rPr lang="cs-CZ" dirty="0" err="1" smtClean="0">
                <a:solidFill>
                  <a:schemeClr val="bg1"/>
                </a:solidFill>
              </a:rPr>
              <a:t>tree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ch.card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ch.star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decoration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candle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ProchazkovaE\AppData\Local\Microsoft\Windows\Temporary Internet Files\Content.IE5\MMHF5AC4\MP9004000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93096"/>
            <a:ext cx="1776600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74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- </a:t>
            </a:r>
            <a:r>
              <a:rPr lang="cs-CZ" dirty="0" err="1" smtClean="0"/>
              <a:t>Draw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top – na vršku</a:t>
            </a:r>
          </a:p>
          <a:p>
            <a:pPr marL="0" indent="0">
              <a:buNone/>
            </a:pPr>
            <a:r>
              <a:rPr lang="cs-CZ" sz="1800" dirty="0" err="1" smtClean="0"/>
              <a:t>under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tree</a:t>
            </a:r>
            <a:r>
              <a:rPr lang="cs-CZ" sz="1800" dirty="0" smtClean="0"/>
              <a:t> – pod stromečkem</a:t>
            </a:r>
          </a:p>
          <a:p>
            <a:pPr marL="0" indent="0">
              <a:buNone/>
            </a:pPr>
            <a:endParaRPr lang="cs-CZ" sz="1600" dirty="0"/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candles</a:t>
            </a:r>
            <a:endParaRPr lang="cs-CZ" sz="2400" dirty="0" smtClean="0"/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four</a:t>
            </a:r>
            <a:r>
              <a:rPr lang="cs-CZ" sz="2400" dirty="0" smtClean="0"/>
              <a:t> blue </a:t>
            </a:r>
            <a:r>
              <a:rPr lang="cs-CZ" sz="2400" dirty="0" err="1" smtClean="0"/>
              <a:t>decorations</a:t>
            </a:r>
            <a:endParaRPr lang="cs-CZ" sz="2400" dirty="0" smtClean="0"/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five</a:t>
            </a:r>
            <a:r>
              <a:rPr lang="cs-CZ" sz="2400" dirty="0" smtClean="0"/>
              <a:t> green </a:t>
            </a:r>
            <a:r>
              <a:rPr lang="cs-CZ" sz="2400" dirty="0" err="1" smtClean="0"/>
              <a:t>decorations</a:t>
            </a:r>
            <a:endParaRPr lang="cs-CZ" sz="2400" dirty="0" smtClean="0"/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six</a:t>
            </a:r>
            <a:r>
              <a:rPr lang="cs-CZ" sz="2400" dirty="0" smtClean="0"/>
              <a:t>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</a:t>
            </a:r>
            <a:r>
              <a:rPr lang="cs-CZ" sz="2400" dirty="0" err="1" smtClean="0"/>
              <a:t>decorations</a:t>
            </a:r>
            <a:endParaRPr lang="cs-CZ" sz="2400" dirty="0" smtClean="0"/>
          </a:p>
          <a:p>
            <a:pPr>
              <a:buFont typeface="+mj-lt"/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</a:t>
            </a:r>
            <a:r>
              <a:rPr lang="cs-CZ" sz="2400" dirty="0" err="1" smtClean="0"/>
              <a:t>star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top</a:t>
            </a:r>
          </a:p>
          <a:p>
            <a:pPr>
              <a:buFont typeface="+mj-lt"/>
              <a:buAutoNum type="arabicPeriod"/>
            </a:pPr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presents</a:t>
            </a:r>
            <a:r>
              <a:rPr lang="cs-CZ" sz="2400" dirty="0" smtClean="0"/>
              <a:t> </a:t>
            </a:r>
            <a:r>
              <a:rPr lang="cs-CZ" sz="2400" dirty="0" err="1" smtClean="0"/>
              <a:t>under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tree</a:t>
            </a:r>
            <a:endParaRPr lang="cs-CZ" sz="2400" dirty="0" smtClean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0" y="1772816"/>
            <a:ext cx="4495800" cy="4608512"/>
          </a:xfrm>
        </p:spPr>
      </p:pic>
    </p:spTree>
    <p:extLst>
      <p:ext uri="{BB962C8B-B14F-4D97-AF65-F5344CB8AC3E}">
        <p14:creationId xmlns:p14="http://schemas.microsoft.com/office/powerpoint/2010/main" val="23669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Složeniny se slovem </a:t>
            </a:r>
            <a:r>
              <a:rPr lang="cs-CZ" i="1" dirty="0" err="1" smtClean="0">
                <a:solidFill>
                  <a:srgbClr val="00B0F0"/>
                </a:solidFill>
              </a:rPr>
              <a:t>snow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sněhulák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sněhová koule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sněhová vločka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>
                <a:solidFill>
                  <a:srgbClr val="00B0F0"/>
                </a:solidFill>
              </a:rPr>
              <a:t>snow</a:t>
            </a:r>
            <a:r>
              <a:rPr lang="cs-CZ" dirty="0" err="1" smtClean="0"/>
              <a:t>man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smtClean="0">
                <a:solidFill>
                  <a:srgbClr val="00B0F0"/>
                </a:solidFill>
              </a:rPr>
              <a:t>snow</a:t>
            </a:r>
            <a:r>
              <a:rPr lang="cs-CZ" dirty="0" smtClean="0"/>
              <a:t>ball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>
                <a:solidFill>
                  <a:srgbClr val="00B0F0"/>
                </a:solidFill>
              </a:rPr>
              <a:t>snow</a:t>
            </a:r>
            <a:r>
              <a:rPr lang="cs-CZ" dirty="0" err="1" smtClean="0"/>
              <a:t>flake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OJV14C8I\MC9003521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38576"/>
            <a:ext cx="1365564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chazkovaE\AppData\Local\Microsoft\Windows\Temporary Internet Files\Content.IE5\VA2H4KKW\MC9003554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84984"/>
            <a:ext cx="1807769" cy="166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TLWFA20Q\MC900303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950105"/>
            <a:ext cx="1399946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97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smtClean="0"/>
              <a:t>Vánoční pohled – </a:t>
            </a:r>
            <a:r>
              <a:rPr lang="cs-CZ" dirty="0" err="1"/>
              <a:t>C</a:t>
            </a:r>
            <a:r>
              <a:rPr lang="cs-CZ" dirty="0" err="1" smtClean="0"/>
              <a:t>hristmas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Dear</a:t>
            </a:r>
            <a:r>
              <a:rPr lang="cs-CZ" dirty="0" smtClean="0"/>
              <a:t>  Peter,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wish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Merry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and a Happy New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Love,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Jana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Dear</a:t>
            </a:r>
            <a:r>
              <a:rPr lang="cs-CZ" dirty="0" smtClean="0"/>
              <a:t>  ……………….,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smtClean="0"/>
              <a:t>……………. </a:t>
            </a:r>
            <a:r>
              <a:rPr lang="cs-CZ" dirty="0" err="1"/>
              <a:t>you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 </a:t>
            </a:r>
            <a:r>
              <a:rPr lang="cs-CZ" dirty="0" err="1"/>
              <a:t>Merry</a:t>
            </a:r>
            <a:r>
              <a:rPr lang="cs-CZ" dirty="0"/>
              <a:t> </a:t>
            </a:r>
            <a:r>
              <a:rPr lang="cs-CZ" dirty="0" smtClean="0"/>
              <a:t>…………………….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and a </a:t>
            </a:r>
            <a:r>
              <a:rPr lang="cs-CZ" dirty="0" smtClean="0"/>
              <a:t>Happy ………  ………. 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Love,</a:t>
            </a:r>
          </a:p>
          <a:p>
            <a:pPr marL="0" indent="0">
              <a:buNone/>
            </a:pPr>
            <a:r>
              <a:rPr lang="cs-CZ" dirty="0"/>
              <a:t>               </a:t>
            </a:r>
            <a:r>
              <a:rPr lang="cs-CZ" dirty="0" smtClean="0"/>
              <a:t>……………….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ProchazkovaE\AppData\Local\Microsoft\Windows\Temporary Internet Files\Content.IE5\O5OWQL3P\MC900331157[1].wmf"/>
          <p:cNvPicPr>
            <a:picLocks noChangeAspect="1" noChangeArrowheads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16832"/>
            <a:ext cx="936829" cy="112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rochazkovaE\AppData\Local\Microsoft\Windows\Temporary Internet Files\Content.IE5\O5OWQL3P\MC900331157[1].wmf"/>
          <p:cNvPicPr>
            <a:picLocks noChangeAspect="1" noChangeArrowheads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895566"/>
            <a:ext cx="936829" cy="112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9303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foto 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291</Words>
  <Application>Microsoft Office PowerPoint</Application>
  <PresentationFormat>Předvádění na obrazovce (4:3)</PresentationFormat>
  <Paragraphs>83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VÁNOCE - CHRISTMAS</vt:lpstr>
      <vt:lpstr>Nakresli - Draw</vt:lpstr>
      <vt:lpstr>Složeniny se slovem snow</vt:lpstr>
      <vt:lpstr>Vánoční pohled – Christmas card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49</cp:revision>
  <dcterms:created xsi:type="dcterms:W3CDTF">2011-08-21T15:31:45Z</dcterms:created>
  <dcterms:modified xsi:type="dcterms:W3CDTF">2011-12-09T18:06:41Z</dcterms:modified>
</cp:coreProperties>
</file>