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2" r:id="rId2"/>
    <p:sldId id="264" r:id="rId3"/>
    <p:sldId id="257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878727-D539-4B23-BBC0-CC8A7C5649A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773F9D-07A7-4DE4-8FD7-15BD7ADB4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883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73F9D-07A7-4DE4-8FD7-15BD7ADB466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216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8FE2D6A-CED3-4488-940F-81AEBD5ECB8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148" y="422225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65820" y="2060849"/>
            <a:ext cx="7772400" cy="9361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1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2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043608" y="2348880"/>
            <a:ext cx="6735688" cy="268870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0" indent="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None/>
              <a:defRPr kumimoji="0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None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979712" y="1916832"/>
            <a:ext cx="6984776" cy="4320479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ZŠP </a:t>
            </a:r>
            <a:r>
              <a:rPr lang="cs-CZ" sz="3200" dirty="0"/>
              <a:t>a ZŠS Uherský Brod</a:t>
            </a:r>
            <a:br>
              <a:rPr lang="cs-CZ" sz="3200" dirty="0"/>
            </a:br>
            <a:r>
              <a:rPr lang="cs-CZ" sz="3200" dirty="0" smtClean="0"/>
              <a:t>projekt </a:t>
            </a:r>
            <a:r>
              <a:rPr lang="cs-CZ" sz="3200" dirty="0"/>
              <a:t>č. CZ.1.07/1.4.00/21.0961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Biologie člověka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2800" dirty="0"/>
              <a:t>Č. </a:t>
            </a:r>
            <a:r>
              <a:rPr lang="cs-CZ" sz="2800" dirty="0" err="1"/>
              <a:t>DUMu</a:t>
            </a:r>
            <a:r>
              <a:rPr lang="cs-CZ" sz="2800" dirty="0"/>
              <a:t>:  </a:t>
            </a:r>
            <a:r>
              <a:rPr lang="cs-CZ" sz="2800" dirty="0" smtClean="0"/>
              <a:t>VY_32_INOVACE_17_smyslové ústrojí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400" dirty="0" smtClean="0"/>
              <a:t>Jméno autora: </a:t>
            </a:r>
            <a:r>
              <a:rPr lang="cs-CZ" sz="2400" dirty="0" err="1" smtClean="0"/>
              <a:t>PaedDr.Hana</a:t>
            </a:r>
            <a:r>
              <a:rPr lang="cs-CZ" sz="2400" dirty="0" smtClean="0"/>
              <a:t> Jurásková </a:t>
            </a:r>
            <a:r>
              <a:rPr lang="cs-CZ" sz="2800" dirty="0"/>
              <a:t/>
            </a:r>
            <a:br>
              <a:rPr lang="cs-CZ" sz="2800" dirty="0"/>
            </a:b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19103849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424936" cy="2448272"/>
          </a:xfrm>
        </p:spPr>
        <p:txBody>
          <a:bodyPr>
            <a:normAutofit fontScale="90000"/>
          </a:bodyPr>
          <a:lstStyle/>
          <a:p>
            <a:r>
              <a:rPr lang="cs-CZ" sz="2400" dirty="0"/>
              <a:t>Anotace: Prezentace </a:t>
            </a:r>
            <a:r>
              <a:rPr lang="cs-CZ" sz="2400" dirty="0" smtClean="0"/>
              <a:t>slouží  k seznámení a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procvičení žáků nového učiva na téma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smyslová ústrojí.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Učivo je určeno pro žáky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Období vytvoření prezentace – květen 2012.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92896"/>
            <a:ext cx="7211144" cy="39810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2879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99176" cy="778098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SMYSLOVÁ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96752"/>
            <a:ext cx="7529264" cy="52772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Smyslová ústrojí neboli čidla.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Jejich význam: a) </a:t>
            </a:r>
            <a:r>
              <a:rPr lang="cs-CZ" dirty="0">
                <a:solidFill>
                  <a:srgbClr val="C00000"/>
                </a:solidFill>
              </a:rPr>
              <a:t>obsahují smyslové </a:t>
            </a:r>
            <a:r>
              <a:rPr lang="cs-CZ" dirty="0" smtClean="0">
                <a:solidFill>
                  <a:srgbClr val="C00000"/>
                </a:solidFill>
              </a:rPr>
              <a:t>buňky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b) </a:t>
            </a:r>
            <a:r>
              <a:rPr lang="cs-CZ" dirty="0">
                <a:solidFill>
                  <a:srgbClr val="C00000"/>
                </a:solidFill>
              </a:rPr>
              <a:t>vnímají podněty z vnějšího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prostředí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c) informace jsou přeměněny na nervové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impulzy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d) informace jsou vedeny do ústřední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nervové soustavy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0650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71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2234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SMYSLOVÁ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Rozeznáváme smyslová ústrojí: 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02" y="3193876"/>
            <a:ext cx="14478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7919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098" y="29969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898" y="473050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 descr="C:\Users\08F2\AppData\Local\Microsoft\Windows\Temporary Internet Files\Content.IE5\K0O7W0UI\MP9004067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2730252"/>
            <a:ext cx="2088232" cy="1421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539552" y="2169976"/>
            <a:ext cx="1800200" cy="1023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s</a:t>
            </a:r>
            <a:r>
              <a:rPr lang="cs-CZ" sz="2800" dirty="0" smtClean="0"/>
              <a:t>luch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8" name="Ovál 7"/>
          <p:cNvSpPr/>
          <p:nvPr/>
        </p:nvSpPr>
        <p:spPr>
          <a:xfrm>
            <a:off x="3592488" y="4896941"/>
            <a:ext cx="1555576" cy="10134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hmat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3718098" y="2069604"/>
            <a:ext cx="165060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chuť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6660232" y="1844824"/>
            <a:ext cx="1697310" cy="7945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zrak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7286600" y="4298776"/>
            <a:ext cx="1561157" cy="9608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čich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6988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SMYSLOVÁ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Smyslová ústrojí vnímají fyzikální podněty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 vnějšího prostředí.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Sluchem vnímáme zvuky.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Sluch umožňuje člověku dorozumívat se s lidmi.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Spolu se sluchovým ústrojím je uloženo v dutině spánkové kosti  ústrojí  pro vnímání polohy a pohybů těla.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947" y="1484784"/>
            <a:ext cx="1717958" cy="1533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5198368" y="2060848"/>
            <a:ext cx="1338448" cy="78620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zvu</a:t>
            </a:r>
            <a:r>
              <a:rPr lang="cs-CZ" dirty="0" smtClean="0"/>
              <a:t>k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6112768" y="4429152"/>
            <a:ext cx="2347664" cy="8286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dorozumívání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434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leva 7"/>
          <p:cNvSpPr/>
          <p:nvPr/>
        </p:nvSpPr>
        <p:spPr>
          <a:xfrm>
            <a:off x="2051720" y="4940426"/>
            <a:ext cx="2088232" cy="81745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ohyb těla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89494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6" grpId="0" animBg="1"/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SMYSLOVÁ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Chuť je zpracována chuťovými pohárky.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Rozeznáváme 4 druhy chutě.</a:t>
            </a:r>
          </a:p>
        </p:txBody>
      </p:sp>
      <p:sp>
        <p:nvSpPr>
          <p:cNvPr id="13" name="Šipka doleva 12"/>
          <p:cNvSpPr/>
          <p:nvPr/>
        </p:nvSpPr>
        <p:spPr>
          <a:xfrm>
            <a:off x="2464719" y="2671577"/>
            <a:ext cx="1748780" cy="9052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sladká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18" y="25146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6832848" y="3191272"/>
            <a:ext cx="1627584" cy="914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hořká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646" y="45102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eva 6"/>
          <p:cNvSpPr/>
          <p:nvPr/>
        </p:nvSpPr>
        <p:spPr>
          <a:xfrm>
            <a:off x="3144446" y="4343400"/>
            <a:ext cx="1490464" cy="86409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slaná</a:t>
            </a:r>
            <a:endParaRPr lang="cs-CZ" sz="24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498" y="45682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4218806" y="5482692"/>
            <a:ext cx="1770496" cy="8652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kyselá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904422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13" grpId="0" animBg="1"/>
      <p:bldP spid="5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SMYSLOVÁ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Zrakem vnímáme světlo, jeho intenzitu a barvu.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Zrak pomáhá člověkovi rozvíjet myšlení, vzdělání a  poznávání.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00" y="27809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953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17055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SMYSLOVÁ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Čichem vnímáme pachy.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52936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3185592" y="2564904"/>
            <a:ext cx="1674440" cy="9166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vůně</a:t>
            </a:r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3423692" y="4360912"/>
            <a:ext cx="1872208" cy="8458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zápach</a:t>
            </a:r>
            <a:endParaRPr lang="cs-CZ" sz="2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8694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02767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SMYSLOVÁ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Hmatem vnímáme podněty mechanické, tepelné a chemické.</a:t>
            </a:r>
          </a:p>
        </p:txBody>
      </p:sp>
      <p:sp>
        <p:nvSpPr>
          <p:cNvPr id="4" name="Šipka doleva 3"/>
          <p:cNvSpPr/>
          <p:nvPr/>
        </p:nvSpPr>
        <p:spPr>
          <a:xfrm>
            <a:off x="2656384" y="2564904"/>
            <a:ext cx="2203648" cy="9166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mechanické</a:t>
            </a:r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3207668" y="3861048"/>
            <a:ext cx="2228428" cy="9361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tepelné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016" y="25412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671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leva 5"/>
          <p:cNvSpPr/>
          <p:nvPr/>
        </p:nvSpPr>
        <p:spPr>
          <a:xfrm>
            <a:off x="3137198" y="5301207"/>
            <a:ext cx="1796380" cy="94560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chemické</a:t>
            </a:r>
            <a:endParaRPr lang="cs-CZ" sz="2400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289" y="4581128"/>
            <a:ext cx="1802551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4770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147248" cy="11569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Žáci zapisují čidla k  jednotlivým vjemům:</a:t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sluch, zrak, hmat, čich, chuť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1828959" cy="1828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276" y="383817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10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764" y="1552178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1294" y="49501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44675"/>
            <a:ext cx="1719263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094" y="383817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165276" y="1844675"/>
            <a:ext cx="1448916" cy="76517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424886" y="1094978"/>
            <a:ext cx="1539602" cy="9144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7658893" y="3717032"/>
            <a:ext cx="1305595" cy="100811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427984" y="3375025"/>
            <a:ext cx="1367780" cy="84606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830094" y="5666978"/>
            <a:ext cx="1594792" cy="9131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27584" y="3717032"/>
            <a:ext cx="1512168" cy="79208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165276" y="5864572"/>
            <a:ext cx="1614636" cy="9144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5989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147248" cy="11569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Řešení.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1828959" cy="1828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276" y="383817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10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764" y="1552178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1294" y="49501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44675"/>
            <a:ext cx="1719263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094" y="383817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165276" y="1844675"/>
            <a:ext cx="1448916" cy="76517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sluch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424886" y="1094978"/>
            <a:ext cx="1539602" cy="9144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sluch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7658893" y="3717032"/>
            <a:ext cx="1305595" cy="100811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zrak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4427984" y="3375025"/>
            <a:ext cx="1367780" cy="84606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čich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830094" y="5666978"/>
            <a:ext cx="1594792" cy="9131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hmat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827584" y="3717032"/>
            <a:ext cx="1512168" cy="79208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zrak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165276" y="5864572"/>
            <a:ext cx="1614636" cy="9144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chuť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56655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1163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423</TotalTime>
  <Words>204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ZŠP a ZŠS Uherský Brod projekt č. CZ.1.07/1.4.00/21.0961  Biologie člověka  Č. DUMu:  VY_32_INOVACE_17_smyslové ústrojí   Jméno autora: PaedDr.Hana Jurásková  </vt:lpstr>
      <vt:lpstr>Anotace: Prezentace slouží  k seznámení a                    procvičení žáků nového učiva na téma                    smyslová ústrojí.                   Učivo je určeno pro žáky 8. ročníku.                   Období vytvoření prezentace – květen 2012.                  </vt:lpstr>
      <vt:lpstr>SMYSLOVÁ ÚSTROJÍ</vt:lpstr>
      <vt:lpstr>SMYSLOVÁ ÚSTROJÍ</vt:lpstr>
      <vt:lpstr>SMYSLOVÁ ÚSTROJÍ</vt:lpstr>
      <vt:lpstr>SMYSLOVÁ ÚSTROJÍ</vt:lpstr>
      <vt:lpstr>SMYSLOVÁ ÚSTROJÍ</vt:lpstr>
      <vt:lpstr>SMYSLOVÁ ÚSTROJÍ</vt:lpstr>
      <vt:lpstr>SMYSLOVÁ ÚSTROJÍ</vt:lpstr>
      <vt:lpstr>Žáci zapisují čidla k  jednotlivým vjemům: sluch, zrak, hmat, čich, chuť</vt:lpstr>
      <vt:lpstr>Řešení.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praktická a Základní škola speciální Uherský Brod</dc:title>
  <dc:creator>PC-1KN5</dc:creator>
  <cp:lastModifiedBy>08F2</cp:lastModifiedBy>
  <cp:revision>61</cp:revision>
  <dcterms:created xsi:type="dcterms:W3CDTF">2011-05-09T11:23:16Z</dcterms:created>
  <dcterms:modified xsi:type="dcterms:W3CDTF">2012-06-17T17:55:13Z</dcterms:modified>
</cp:coreProperties>
</file>