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7" r:id="rId2"/>
    <p:sldId id="261" r:id="rId3"/>
    <p:sldId id="258" r:id="rId4"/>
    <p:sldId id="264" r:id="rId5"/>
    <p:sldId id="259" r:id="rId6"/>
    <p:sldId id="265" r:id="rId7"/>
    <p:sldId id="260" r:id="rId8"/>
    <p:sldId id="266" r:id="rId9"/>
    <p:sldId id="262" r:id="rId10"/>
    <p:sldId id="267" r:id="rId11"/>
    <p:sldId id="263" r:id="rId12"/>
    <p:sldId id="268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-150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A62C858-7C26-4441-ADA8-BC09D8BA67F3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F0A9B5D-2B69-439B-AC1A-50E695221C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50779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F0A9B5D-2B69-439B-AC1A-50E695221CCF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9293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F0A9B5D-2B69-439B-AC1A-50E695221CCF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9293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C555FC-63D2-4149-AB36-666F0BA7F1E1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4C43B-F763-4332-81A5-C6A78C1F52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61745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C555FC-63D2-4149-AB36-666F0BA7F1E1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4C43B-F763-4332-81A5-C6A78C1F52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13746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C555FC-63D2-4149-AB36-666F0BA7F1E1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4C43B-F763-4332-81A5-C6A78C1F52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34789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C555FC-63D2-4149-AB36-666F0BA7F1E1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4C43B-F763-4332-81A5-C6A78C1F52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8956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C555FC-63D2-4149-AB36-666F0BA7F1E1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4C43B-F763-4332-81A5-C6A78C1F52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97867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C555FC-63D2-4149-AB36-666F0BA7F1E1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4C43B-F763-4332-81A5-C6A78C1F52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4686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C555FC-63D2-4149-AB36-666F0BA7F1E1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4C43B-F763-4332-81A5-C6A78C1F52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98593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C555FC-63D2-4149-AB36-666F0BA7F1E1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4C43B-F763-4332-81A5-C6A78C1F52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49230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C555FC-63D2-4149-AB36-666F0BA7F1E1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4C43B-F763-4332-81A5-C6A78C1F52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10030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C555FC-63D2-4149-AB36-666F0BA7F1E1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4C43B-F763-4332-81A5-C6A78C1F52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10456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C555FC-63D2-4149-AB36-666F0BA7F1E1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4C43B-F763-4332-81A5-C6A78C1F52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47501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C555FC-63D2-4149-AB36-666F0BA7F1E1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74C43B-F763-4332-81A5-C6A78C1F52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92139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wmf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wmf"/><Relationship Id="rId11" Type="http://schemas.openxmlformats.org/officeDocument/2006/relationships/image" Target="../media/image20.png"/><Relationship Id="rId5" Type="http://schemas.openxmlformats.org/officeDocument/2006/relationships/image" Target="../media/image14.png"/><Relationship Id="rId10" Type="http://schemas.openxmlformats.org/officeDocument/2006/relationships/image" Target="../media/image19.png"/><Relationship Id="rId4" Type="http://schemas.openxmlformats.org/officeDocument/2006/relationships/image" Target="../media/image13.wmf"/><Relationship Id="rId9" Type="http://schemas.openxmlformats.org/officeDocument/2006/relationships/image" Target="../media/image18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wmf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wmf"/><Relationship Id="rId11" Type="http://schemas.openxmlformats.org/officeDocument/2006/relationships/image" Target="../media/image20.png"/><Relationship Id="rId5" Type="http://schemas.openxmlformats.org/officeDocument/2006/relationships/image" Target="../media/image14.png"/><Relationship Id="rId10" Type="http://schemas.openxmlformats.org/officeDocument/2006/relationships/image" Target="../media/image19.png"/><Relationship Id="rId4" Type="http://schemas.openxmlformats.org/officeDocument/2006/relationships/image" Target="../media/image13.wmf"/><Relationship Id="rId9" Type="http://schemas.openxmlformats.org/officeDocument/2006/relationships/image" Target="../media/image18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png"/><Relationship Id="rId5" Type="http://schemas.openxmlformats.org/officeDocument/2006/relationships/image" Target="../media/image24.wmf"/><Relationship Id="rId4" Type="http://schemas.openxmlformats.org/officeDocument/2006/relationships/image" Target="../media/image23.png"/><Relationship Id="rId9" Type="http://schemas.openxmlformats.org/officeDocument/2006/relationships/image" Target="../media/image28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png"/><Relationship Id="rId5" Type="http://schemas.openxmlformats.org/officeDocument/2006/relationships/image" Target="../media/image24.wmf"/><Relationship Id="rId4" Type="http://schemas.openxmlformats.org/officeDocument/2006/relationships/image" Target="../media/image23.png"/><Relationship Id="rId9" Type="http://schemas.openxmlformats.org/officeDocument/2006/relationships/image" Target="../media/image2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7" Type="http://schemas.openxmlformats.org/officeDocument/2006/relationships/image" Target="../media/image33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.wmf"/><Relationship Id="rId5" Type="http://schemas.openxmlformats.org/officeDocument/2006/relationships/image" Target="../media/image31.png"/><Relationship Id="rId4" Type="http://schemas.openxmlformats.org/officeDocument/2006/relationships/image" Target="../media/image30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7" Type="http://schemas.openxmlformats.org/officeDocument/2006/relationships/image" Target="../media/image33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.wmf"/><Relationship Id="rId5" Type="http://schemas.openxmlformats.org/officeDocument/2006/relationships/image" Target="../media/image31.png"/><Relationship Id="rId4" Type="http://schemas.openxmlformats.org/officeDocument/2006/relationships/image" Target="../media/image30.wmf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916832"/>
            <a:ext cx="7776864" cy="3120752"/>
          </a:xfrm>
        </p:spPr>
        <p:txBody>
          <a:bodyPr>
            <a:normAutofit lnSpcReduction="10000"/>
          </a:bodyPr>
          <a:lstStyle/>
          <a:p>
            <a:endParaRPr lang="cs-CZ" sz="2600" dirty="0" smtClean="0"/>
          </a:p>
          <a:p>
            <a:r>
              <a:rPr lang="cs-CZ" sz="2600" dirty="0" smtClean="0"/>
              <a:t>ZŠP a ZŠS Uherský Brod</a:t>
            </a:r>
          </a:p>
          <a:p>
            <a:r>
              <a:rPr lang="cs-CZ" sz="2600" dirty="0" smtClean="0"/>
              <a:t> </a:t>
            </a:r>
            <a:r>
              <a:rPr lang="cs-CZ" sz="2600" dirty="0"/>
              <a:t>projekt č. CZ.1.07/1.4.00/21.0961</a:t>
            </a:r>
            <a:endParaRPr lang="cs-CZ" sz="2600" dirty="0" smtClean="0"/>
          </a:p>
          <a:p>
            <a:endParaRPr lang="cs-CZ" sz="2600" dirty="0" smtClean="0"/>
          </a:p>
          <a:p>
            <a:r>
              <a:rPr lang="cs-CZ" sz="2600" dirty="0" smtClean="0"/>
              <a:t>Rozumová výchova </a:t>
            </a:r>
          </a:p>
          <a:p>
            <a:r>
              <a:rPr lang="cs-CZ" sz="2400" dirty="0" smtClean="0"/>
              <a:t>Č. </a:t>
            </a:r>
            <a:r>
              <a:rPr lang="cs-CZ" sz="2400" dirty="0" err="1" smtClean="0"/>
              <a:t>DUMu</a:t>
            </a:r>
            <a:r>
              <a:rPr lang="cs-CZ" sz="2400" dirty="0" smtClean="0"/>
              <a:t>: VY_32_INOVACE_10_rozklad čísla 4 a </a:t>
            </a:r>
            <a:r>
              <a:rPr lang="cs-CZ" sz="2400" dirty="0"/>
              <a:t>s</a:t>
            </a:r>
            <a:r>
              <a:rPr lang="cs-CZ" sz="2400" dirty="0" smtClean="0"/>
              <a:t>čítání a odčítání v oboru do 4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0466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979806" y="4834460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>
                <a:solidFill>
                  <a:prstClr val="black"/>
                </a:solidFill>
              </a:rPr>
              <a:t>Jméno autora:	Elena </a:t>
            </a:r>
            <a:r>
              <a:rPr lang="cs-CZ" dirty="0" err="1">
                <a:solidFill>
                  <a:prstClr val="black"/>
                </a:solidFill>
              </a:rPr>
              <a:t>Guryčová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6038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Prezentace slouží k procvičování rozkladu čísla 4 a sčítání a odčítání v oboru do 4 </a:t>
            </a:r>
            <a:endParaRPr lang="en-US" sz="2400" dirty="0" smtClean="0">
              <a:latin typeface="Arial" pitchFamily="34" charset="0"/>
              <a:cs typeface="Arial" pitchFamily="34" charset="0"/>
            </a:endParaRPr>
          </a:p>
          <a:p>
            <a:pPr lvl="0" fontAlgn="base">
              <a:spcAft>
                <a:spcPct val="0"/>
              </a:spcAft>
            </a:pPr>
            <a:r>
              <a:rPr lang="cs-CZ" sz="2400" kern="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Je určena pro žáky ZŠ speciální. </a:t>
            </a:r>
          </a:p>
          <a:p>
            <a:pPr lvl="0" fontAlgn="base">
              <a:spcAft>
                <a:spcPct val="0"/>
              </a:spcAft>
            </a:pPr>
            <a:r>
              <a:rPr lang="cs-CZ" sz="2400" kern="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Období vytvoření vzdělávacího materiálu – květen 2012.</a:t>
            </a:r>
            <a:endParaRPr lang="cs-CZ" sz="24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922280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Doplň číslice do rozkladu</a:t>
            </a:r>
            <a:endParaRPr lang="cs-CZ" b="1" dirty="0"/>
          </a:p>
        </p:txBody>
      </p:sp>
      <p:pic>
        <p:nvPicPr>
          <p:cNvPr id="1026" name="Picture 2" descr="C:\Users\Elizabeth\AppData\Local\Microsoft\Windows\Temporary Internet Files\Content.IE5\FYPHHERB\MC90014211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4333" y="1367603"/>
            <a:ext cx="432048" cy="1344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Elizabeth\AppData\Local\Microsoft\Windows\Temporary Internet Files\Content.IE5\FYPHHERB\MC90014211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0724" y="1385487"/>
            <a:ext cx="496980" cy="1326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Elizabeth\AppData\Local\Microsoft\Windows\Temporary Internet Files\Content.IE5\FYPHHERB\MC90014211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3192" y="1385488"/>
            <a:ext cx="475035" cy="1326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Elizabeth\AppData\Local\Microsoft\Windows\Temporary Internet Files\Content.IE5\FYPHHERB\MC90014211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425" y="1389738"/>
            <a:ext cx="544605" cy="1326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4"/>
          <p:cNvCxnSpPr/>
          <p:nvPr/>
        </p:nvCxnSpPr>
        <p:spPr>
          <a:xfrm>
            <a:off x="1023192" y="1389738"/>
            <a:ext cx="0" cy="218327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465188" y="2582505"/>
            <a:ext cx="43448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/>
              <a:t>1</a:t>
            </a:r>
            <a:endParaRPr lang="cs-CZ" sz="6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510554" y="2582505"/>
            <a:ext cx="35608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/>
              <a:t>3</a:t>
            </a:r>
            <a:endParaRPr lang="cs-CZ" sz="6000" b="1" dirty="0"/>
          </a:p>
        </p:txBody>
      </p:sp>
      <p:pic>
        <p:nvPicPr>
          <p:cNvPr id="1030" name="Picture 6" descr="C:\Users\Elizabeth\AppData\Local\Microsoft\Windows\Temporary Internet Files\Content.IE5\P7BCN14G\MC90019354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701962">
            <a:off x="4327760" y="1249571"/>
            <a:ext cx="873319" cy="1406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Elizabeth\AppData\Local\Microsoft\Windows\Temporary Internet Files\Content.IE5\P7BCN14G\MC90019354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642706">
            <a:off x="4961239" y="1320615"/>
            <a:ext cx="813218" cy="13093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Elizabeth\AppData\Local\Microsoft\Windows\Temporary Internet Files\Content.IE5\P7BCN14G\MC90019354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111646">
            <a:off x="5637722" y="1382146"/>
            <a:ext cx="694902" cy="1297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Elizabeth\AppData\Local\Microsoft\Windows\Temporary Internet Files\Content.IE5\P7BCN14G\MC90019354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44965">
            <a:off x="6193382" y="1418088"/>
            <a:ext cx="761473" cy="1226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1" name="Přímá spojnice 10"/>
          <p:cNvCxnSpPr/>
          <p:nvPr/>
        </p:nvCxnSpPr>
        <p:spPr>
          <a:xfrm>
            <a:off x="5580112" y="1313292"/>
            <a:ext cx="36004" cy="225972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4764419" y="2590342"/>
            <a:ext cx="43204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/>
              <a:t>2</a:t>
            </a:r>
            <a:endParaRPr lang="cs-CZ" sz="6000" b="1" dirty="0"/>
          </a:p>
        </p:txBody>
      </p:sp>
      <p:pic>
        <p:nvPicPr>
          <p:cNvPr id="1034" name="Picture 10"/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9339" y="2425890"/>
            <a:ext cx="1298561" cy="15972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 descr="C:\Users\Elizabeth\AppData\Local\Microsoft\Windows\Temporary Internet Files\Content.IE5\FYPHHERB\MC90039148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900456">
            <a:off x="1862530" y="3765024"/>
            <a:ext cx="1250366" cy="1747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Elizabeth\AppData\Local\Microsoft\Windows\Temporary Internet Files\Content.IE5\FYPHHERB\MC90039148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119730">
            <a:off x="1102394" y="3905836"/>
            <a:ext cx="1172407" cy="16387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Elizabeth\AppData\Local\Microsoft\Windows\Temporary Internet Files\Content.IE5\FYPHHERB\MC90039148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653021">
            <a:off x="586762" y="3909677"/>
            <a:ext cx="1166911" cy="16310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Elizabeth\AppData\Local\Microsoft\Windows\Temporary Internet Files\Content.IE5\FYPHHERB\MC90039148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85785">
            <a:off x="63039" y="3933056"/>
            <a:ext cx="1133374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8" name="Přímá spojnice 17"/>
          <p:cNvCxnSpPr/>
          <p:nvPr/>
        </p:nvCxnSpPr>
        <p:spPr>
          <a:xfrm flipH="1">
            <a:off x="2195736" y="3785583"/>
            <a:ext cx="214784" cy="295578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976451" y="5683814"/>
            <a:ext cx="38753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/>
              <a:t>3</a:t>
            </a:r>
            <a:endParaRPr lang="cs-CZ" sz="60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487713" y="5668680"/>
            <a:ext cx="28803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/>
              <a:t>1</a:t>
            </a:r>
            <a:endParaRPr lang="cs-CZ" sz="6000" b="1" dirty="0"/>
          </a:p>
        </p:txBody>
      </p:sp>
      <p:pic>
        <p:nvPicPr>
          <p:cNvPr id="1039" name="Picture 15" descr="C:\Users\Elizabeth\AppData\Local\Microsoft\Windows\Temporary Internet Files\Content.IE5\VUGO9WXQ\MC90019352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556669">
            <a:off x="3874805" y="4411500"/>
            <a:ext cx="1247201" cy="8965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Elizabeth\AppData\Local\Microsoft\Windows\Temporary Internet Files\Content.IE5\VUGO9WXQ\MC90019352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436644">
            <a:off x="6746099" y="4445955"/>
            <a:ext cx="1302498" cy="9507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Elizabeth\AppData\Local\Microsoft\Windows\Temporary Internet Files\Content.IE5\VUGO9WXQ\MC90019352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402912">
            <a:off x="5829259" y="4468213"/>
            <a:ext cx="1276991" cy="932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Elizabeth\AppData\Local\Microsoft\Windows\Temporary Internet Files\Content.IE5\VUGO9WXQ\MC90019352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753900">
            <a:off x="4774234" y="4409313"/>
            <a:ext cx="1293869" cy="944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8" name="Přímá spojnice 27"/>
          <p:cNvCxnSpPr/>
          <p:nvPr/>
        </p:nvCxnSpPr>
        <p:spPr>
          <a:xfrm>
            <a:off x="5938758" y="4157782"/>
            <a:ext cx="0" cy="243957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4705961" y="5609969"/>
            <a:ext cx="33643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/>
              <a:t>2</a:t>
            </a:r>
            <a:endParaRPr lang="cs-CZ" sz="6000" b="1" dirty="0"/>
          </a:p>
        </p:txBody>
      </p:sp>
      <p:pic>
        <p:nvPicPr>
          <p:cNvPr id="1043" name="Picture 19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089" y="5407159"/>
            <a:ext cx="1298575" cy="1597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556469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4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5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10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4" grpId="0"/>
      <p:bldP spid="22" grpId="0"/>
      <p:bldP spid="23" grpId="0"/>
      <p:bldP spid="2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Doplň číslice do rozkladu: řešení</a:t>
            </a:r>
            <a:endParaRPr lang="cs-CZ" b="1" dirty="0"/>
          </a:p>
        </p:txBody>
      </p:sp>
      <p:pic>
        <p:nvPicPr>
          <p:cNvPr id="1026" name="Picture 2" descr="C:\Users\Elizabeth\AppData\Local\Microsoft\Windows\Temporary Internet Files\Content.IE5\FYPHHERB\MC90014211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4333" y="1367603"/>
            <a:ext cx="432048" cy="1344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Elizabeth\AppData\Local\Microsoft\Windows\Temporary Internet Files\Content.IE5\FYPHHERB\MC90014211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0724" y="1385487"/>
            <a:ext cx="496980" cy="1326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Elizabeth\AppData\Local\Microsoft\Windows\Temporary Internet Files\Content.IE5\FYPHHERB\MC90014211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3192" y="1385488"/>
            <a:ext cx="475035" cy="1326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Elizabeth\AppData\Local\Microsoft\Windows\Temporary Internet Files\Content.IE5\FYPHHERB\MC90014211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425" y="1389738"/>
            <a:ext cx="544605" cy="1326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4"/>
          <p:cNvCxnSpPr/>
          <p:nvPr/>
        </p:nvCxnSpPr>
        <p:spPr>
          <a:xfrm>
            <a:off x="1023192" y="1389738"/>
            <a:ext cx="0" cy="218327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465188" y="2582505"/>
            <a:ext cx="43448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prstClr val="black"/>
                </a:solidFill>
              </a:rPr>
              <a:t>1</a:t>
            </a:r>
            <a:endParaRPr lang="cs-CZ" sz="6000" b="1" dirty="0">
              <a:solidFill>
                <a:prstClr val="black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510554" y="2582505"/>
            <a:ext cx="35608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prstClr val="black"/>
                </a:solidFill>
              </a:rPr>
              <a:t>3</a:t>
            </a:r>
            <a:endParaRPr lang="cs-CZ" sz="6000" b="1" dirty="0">
              <a:solidFill>
                <a:prstClr val="black"/>
              </a:solidFill>
            </a:endParaRPr>
          </a:p>
        </p:txBody>
      </p:sp>
      <p:pic>
        <p:nvPicPr>
          <p:cNvPr id="1030" name="Picture 6" descr="C:\Users\Elizabeth\AppData\Local\Microsoft\Windows\Temporary Internet Files\Content.IE5\P7BCN14G\MC90019354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701962">
            <a:off x="4327760" y="1249571"/>
            <a:ext cx="873319" cy="1406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Elizabeth\AppData\Local\Microsoft\Windows\Temporary Internet Files\Content.IE5\P7BCN14G\MC90019354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642706">
            <a:off x="4961239" y="1320615"/>
            <a:ext cx="813218" cy="13093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Elizabeth\AppData\Local\Microsoft\Windows\Temporary Internet Files\Content.IE5\P7BCN14G\MC90019354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111646">
            <a:off x="5637722" y="1382146"/>
            <a:ext cx="694902" cy="1297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Elizabeth\AppData\Local\Microsoft\Windows\Temporary Internet Files\Content.IE5\P7BCN14G\MC90019354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44965">
            <a:off x="6193382" y="1418088"/>
            <a:ext cx="761473" cy="1226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1" name="Přímá spojnice 10"/>
          <p:cNvCxnSpPr/>
          <p:nvPr/>
        </p:nvCxnSpPr>
        <p:spPr>
          <a:xfrm>
            <a:off x="5580112" y="1313292"/>
            <a:ext cx="36004" cy="225972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4764419" y="2590342"/>
            <a:ext cx="43204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prstClr val="black"/>
                </a:solidFill>
              </a:rPr>
              <a:t>2</a:t>
            </a:r>
            <a:endParaRPr lang="cs-CZ" sz="6000" b="1" dirty="0">
              <a:solidFill>
                <a:prstClr val="black"/>
              </a:solidFill>
            </a:endParaRPr>
          </a:p>
        </p:txBody>
      </p:sp>
      <p:pic>
        <p:nvPicPr>
          <p:cNvPr id="1034" name="Picture 10"/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9339" y="2425890"/>
            <a:ext cx="1298561" cy="15972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 descr="C:\Users\Elizabeth\AppData\Local\Microsoft\Windows\Temporary Internet Files\Content.IE5\FYPHHERB\MC90039148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900456">
            <a:off x="1862530" y="3765024"/>
            <a:ext cx="1250366" cy="1747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Elizabeth\AppData\Local\Microsoft\Windows\Temporary Internet Files\Content.IE5\FYPHHERB\MC90039148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119730">
            <a:off x="1102394" y="3905836"/>
            <a:ext cx="1172407" cy="16387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Elizabeth\AppData\Local\Microsoft\Windows\Temporary Internet Files\Content.IE5\FYPHHERB\MC90039148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653021">
            <a:off x="586762" y="3909677"/>
            <a:ext cx="1166911" cy="16310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Elizabeth\AppData\Local\Microsoft\Windows\Temporary Internet Files\Content.IE5\FYPHHERB\MC90039148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85785">
            <a:off x="63039" y="3933056"/>
            <a:ext cx="1133374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8" name="Přímá spojnice 17"/>
          <p:cNvCxnSpPr/>
          <p:nvPr/>
        </p:nvCxnSpPr>
        <p:spPr>
          <a:xfrm flipH="1">
            <a:off x="2195736" y="3785583"/>
            <a:ext cx="214784" cy="295578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976451" y="5683814"/>
            <a:ext cx="38753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prstClr val="black"/>
                </a:solidFill>
              </a:rPr>
              <a:t>3</a:t>
            </a:r>
            <a:endParaRPr lang="cs-CZ" sz="6000" b="1" dirty="0">
              <a:solidFill>
                <a:prstClr val="black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487713" y="5668680"/>
            <a:ext cx="28803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prstClr val="black"/>
                </a:solidFill>
              </a:rPr>
              <a:t>1</a:t>
            </a:r>
            <a:endParaRPr lang="cs-CZ" sz="6000" b="1" dirty="0">
              <a:solidFill>
                <a:prstClr val="black"/>
              </a:solidFill>
            </a:endParaRPr>
          </a:p>
        </p:txBody>
      </p:sp>
      <p:pic>
        <p:nvPicPr>
          <p:cNvPr id="1039" name="Picture 15" descr="C:\Users\Elizabeth\AppData\Local\Microsoft\Windows\Temporary Internet Files\Content.IE5\VUGO9WXQ\MC90019352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556669">
            <a:off x="3874805" y="4411500"/>
            <a:ext cx="1247201" cy="8965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Elizabeth\AppData\Local\Microsoft\Windows\Temporary Internet Files\Content.IE5\VUGO9WXQ\MC90019352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436644">
            <a:off x="6746099" y="4445955"/>
            <a:ext cx="1302498" cy="9507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Elizabeth\AppData\Local\Microsoft\Windows\Temporary Internet Files\Content.IE5\VUGO9WXQ\MC90019352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402912">
            <a:off x="5829259" y="4468213"/>
            <a:ext cx="1276991" cy="932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Elizabeth\AppData\Local\Microsoft\Windows\Temporary Internet Files\Content.IE5\VUGO9WXQ\MC90019352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753900">
            <a:off x="4774234" y="4409313"/>
            <a:ext cx="1293869" cy="944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8" name="Přímá spojnice 27"/>
          <p:cNvCxnSpPr/>
          <p:nvPr/>
        </p:nvCxnSpPr>
        <p:spPr>
          <a:xfrm>
            <a:off x="5938758" y="4157782"/>
            <a:ext cx="0" cy="243957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4705961" y="5609969"/>
            <a:ext cx="33643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prstClr val="black"/>
                </a:solidFill>
              </a:rPr>
              <a:t>2</a:t>
            </a:r>
            <a:endParaRPr lang="cs-CZ" sz="6000" b="1" dirty="0">
              <a:solidFill>
                <a:prstClr val="black"/>
              </a:solidFill>
            </a:endParaRPr>
          </a:p>
        </p:txBody>
      </p:sp>
      <p:pic>
        <p:nvPicPr>
          <p:cNvPr id="1043" name="Picture 19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089" y="5407159"/>
            <a:ext cx="1298575" cy="1597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37159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Elizabeth\AppData\Local\Microsoft\Windows\Temporary Internet Files\Content.IE5\9OCN6C8Q\MC9002460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749168">
            <a:off x="3157639" y="560934"/>
            <a:ext cx="1580748" cy="12085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Elizabeth\AppData\Local\Microsoft\Windows\Temporary Internet Files\Content.IE5\9OCN6C8Q\MC9002460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821077">
            <a:off x="2084195" y="554697"/>
            <a:ext cx="1543706" cy="11802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Elizabeth\AppData\Local\Microsoft\Windows\Temporary Internet Files\Content.IE5\9OCN6C8Q\MC9002460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896284">
            <a:off x="1013043" y="590460"/>
            <a:ext cx="1543706" cy="11802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Elizabeth\AppData\Local\Microsoft\Windows\Temporary Internet Files\Content.IE5\9OCN6C8Q\MC9002460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794073">
            <a:off x="58" y="553578"/>
            <a:ext cx="1587073" cy="1213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4"/>
          <p:cNvCxnSpPr/>
          <p:nvPr/>
        </p:nvCxnSpPr>
        <p:spPr>
          <a:xfrm>
            <a:off x="2339752" y="548680"/>
            <a:ext cx="0" cy="273630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1115616" y="1934523"/>
            <a:ext cx="36004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/>
              <a:t>2</a:t>
            </a:r>
            <a:endParaRPr lang="cs-CZ" sz="6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92128" y="1895555"/>
            <a:ext cx="14401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/>
              <a:t>2</a:t>
            </a:r>
            <a:endParaRPr lang="cs-CZ" sz="6000" b="1" dirty="0"/>
          </a:p>
        </p:txBody>
      </p:sp>
      <p:pic>
        <p:nvPicPr>
          <p:cNvPr id="2054" name="Picture 6" descr="C:\Users\Elizabeth\AppData\Local\Microsoft\Windows\Temporary Internet Files\Content.IE5\FYPHHERB\MC900441708[2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0400" y="3261184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Elizabeth\AppData\Local\Microsoft\Windows\Temporary Internet Files\Content.IE5\FYPHHERB\MC900441708[2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6252" y="3320988"/>
            <a:ext cx="1299592" cy="1299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Elizabeth\AppData\Local\Microsoft\Windows\Temporary Internet Files\Content.IE5\FYPHHERB\MC900441708[2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9096" y="3284984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Elizabeth\AppData\Local\Microsoft\Windows\Temporary Internet Files\Content.IE5\FYPHHERB\MC900441708[2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284984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9" name="Přímá spojnice 8"/>
          <p:cNvCxnSpPr/>
          <p:nvPr/>
        </p:nvCxnSpPr>
        <p:spPr>
          <a:xfrm>
            <a:off x="1295636" y="3261184"/>
            <a:ext cx="0" cy="26160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395536" y="4845585"/>
            <a:ext cx="50405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/>
              <a:t>1</a:t>
            </a:r>
            <a:endParaRPr lang="cs-CZ" sz="6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670200" y="4790468"/>
            <a:ext cx="9172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/>
              <a:t>3</a:t>
            </a:r>
            <a:endParaRPr lang="cs-CZ" sz="6000" b="1" dirty="0"/>
          </a:p>
        </p:txBody>
      </p:sp>
      <p:pic>
        <p:nvPicPr>
          <p:cNvPr id="2058" name="Picture 10" descr="C:\Users\Elizabeth\AppData\Local\Microsoft\Windows\Temporary Internet Files\Content.IE5\P7BCN14G\MC900112356[1].wmf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0007" y="3571440"/>
            <a:ext cx="914139" cy="9674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Elizabeth\AppData\Local\Microsoft\Windows\Temporary Internet Files\Content.IE5\P7BCN14G\MC90011235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37567" y="3722186"/>
            <a:ext cx="882905" cy="9343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Elizabeth\AppData\Local\Microsoft\Windows\Temporary Internet Files\Content.IE5\P7BCN14G\MC90011235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4571" y="3722186"/>
            <a:ext cx="835830" cy="8845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Elizabeth\AppData\Local\Microsoft\Windows\Temporary Internet Files\Content.IE5\P7BCN14G\MC90011235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4482" y="3644947"/>
            <a:ext cx="904075" cy="956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Elizabeth\AppData\Local\Microsoft\Windows\Temporary Internet Files\Content.IE5\VUGO9WXQ\MC90011235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17854"/>
            <a:ext cx="861080" cy="15699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Users\Elizabeth\AppData\Local\Microsoft\Windows\Temporary Internet Files\Content.IE5\VUGO9WXQ\MC90011235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6506" y="427354"/>
            <a:ext cx="828390" cy="1548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C:\Users\Elizabeth\AppData\Local\Microsoft\Windows\Temporary Internet Files\Content.IE5\VUGO9WXQ\MC90011235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81480" y="427354"/>
            <a:ext cx="891235" cy="15730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5" name="Picture 17" descr="C:\Users\Elizabeth\AppData\Local\Microsoft\Windows\Temporary Internet Files\Content.IE5\VUGO9WXQ\MC90011235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4570" y="385920"/>
            <a:ext cx="835831" cy="16019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3" name="Přímá spojnice 12"/>
          <p:cNvCxnSpPr/>
          <p:nvPr/>
        </p:nvCxnSpPr>
        <p:spPr>
          <a:xfrm>
            <a:off x="7981480" y="221282"/>
            <a:ext cx="0" cy="291968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7058557" y="3284984"/>
            <a:ext cx="0" cy="280831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6444208" y="2094440"/>
            <a:ext cx="50405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/>
              <a:t>3</a:t>
            </a:r>
            <a:endParaRPr lang="cs-CZ" sz="60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8162995" y="2061688"/>
            <a:ext cx="43204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/>
              <a:t>1</a:t>
            </a:r>
            <a:endParaRPr lang="cs-CZ" sz="60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887360" y="4845585"/>
            <a:ext cx="23145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/>
              <a:t>2</a:t>
            </a:r>
            <a:endParaRPr lang="cs-CZ" sz="6000" b="1" dirty="0"/>
          </a:p>
        </p:txBody>
      </p:sp>
      <p:sp>
        <p:nvSpPr>
          <p:cNvPr id="19" name="Obdélník 18"/>
          <p:cNvSpPr/>
          <p:nvPr/>
        </p:nvSpPr>
        <p:spPr>
          <a:xfrm>
            <a:off x="7588799" y="4848503"/>
            <a:ext cx="574196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6000" b="1" dirty="0">
                <a:solidFill>
                  <a:prstClr val="black"/>
                </a:solidFill>
              </a:rPr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6720028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5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10" grpId="0"/>
      <p:bldP spid="11" grpId="0"/>
      <p:bldP spid="16" grpId="0"/>
      <p:bldP spid="17" grpId="0"/>
      <p:bldP spid="18" grpId="0"/>
      <p:bldP spid="1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 descr="C:\Users\Elizabeth\AppData\Local\Microsoft\Windows\Temporary Internet Files\Content.IE5\9OCN6C8Q\MC9002460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749168">
            <a:off x="3157639" y="560934"/>
            <a:ext cx="1580748" cy="12085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Elizabeth\AppData\Local\Microsoft\Windows\Temporary Internet Files\Content.IE5\9OCN6C8Q\MC9002460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821077">
            <a:off x="2084195" y="554697"/>
            <a:ext cx="1543706" cy="11802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Elizabeth\AppData\Local\Microsoft\Windows\Temporary Internet Files\Content.IE5\9OCN6C8Q\MC9002460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896284">
            <a:off x="1013043" y="590460"/>
            <a:ext cx="1543706" cy="11802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Elizabeth\AppData\Local\Microsoft\Windows\Temporary Internet Files\Content.IE5\9OCN6C8Q\MC9002460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794073">
            <a:off x="58" y="553578"/>
            <a:ext cx="1587073" cy="1213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4"/>
          <p:cNvCxnSpPr/>
          <p:nvPr/>
        </p:nvCxnSpPr>
        <p:spPr>
          <a:xfrm>
            <a:off x="2339752" y="548680"/>
            <a:ext cx="0" cy="273630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1115616" y="1934523"/>
            <a:ext cx="36004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prstClr val="black"/>
                </a:solidFill>
              </a:rPr>
              <a:t>2</a:t>
            </a:r>
            <a:endParaRPr lang="cs-CZ" sz="6000" b="1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92128" y="1895555"/>
            <a:ext cx="14401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prstClr val="black"/>
                </a:solidFill>
              </a:rPr>
              <a:t>2</a:t>
            </a:r>
            <a:endParaRPr lang="cs-CZ" sz="6000" b="1" dirty="0">
              <a:solidFill>
                <a:prstClr val="black"/>
              </a:solidFill>
            </a:endParaRPr>
          </a:p>
        </p:txBody>
      </p:sp>
      <p:pic>
        <p:nvPicPr>
          <p:cNvPr id="2054" name="Picture 6" descr="C:\Users\Elizabeth\AppData\Local\Microsoft\Windows\Temporary Internet Files\Content.IE5\FYPHHERB\MC900441708[2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0400" y="3261184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Elizabeth\AppData\Local\Microsoft\Windows\Temporary Internet Files\Content.IE5\FYPHHERB\MC900441708[2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6252" y="3320988"/>
            <a:ext cx="1299592" cy="1299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Elizabeth\AppData\Local\Microsoft\Windows\Temporary Internet Files\Content.IE5\FYPHHERB\MC900441708[2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9096" y="3284984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Elizabeth\AppData\Local\Microsoft\Windows\Temporary Internet Files\Content.IE5\FYPHHERB\MC900441708[2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284984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9" name="Přímá spojnice 8"/>
          <p:cNvCxnSpPr/>
          <p:nvPr/>
        </p:nvCxnSpPr>
        <p:spPr>
          <a:xfrm>
            <a:off x="1295636" y="3261184"/>
            <a:ext cx="0" cy="26160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395536" y="4845585"/>
            <a:ext cx="50405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prstClr val="black"/>
                </a:solidFill>
              </a:rPr>
              <a:t>1</a:t>
            </a:r>
            <a:endParaRPr lang="cs-CZ" sz="6000" b="1" dirty="0">
              <a:solidFill>
                <a:prstClr val="black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670200" y="4790468"/>
            <a:ext cx="9172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prstClr val="black"/>
                </a:solidFill>
              </a:rPr>
              <a:t>3</a:t>
            </a:r>
            <a:endParaRPr lang="cs-CZ" sz="6000" b="1" dirty="0">
              <a:solidFill>
                <a:prstClr val="black"/>
              </a:solidFill>
            </a:endParaRPr>
          </a:p>
        </p:txBody>
      </p:sp>
      <p:pic>
        <p:nvPicPr>
          <p:cNvPr id="2058" name="Picture 10" descr="C:\Users\Elizabeth\AppData\Local\Microsoft\Windows\Temporary Internet Files\Content.IE5\P7BCN14G\MC900112356[1].wmf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0007" y="3571440"/>
            <a:ext cx="914139" cy="9674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Elizabeth\AppData\Local\Microsoft\Windows\Temporary Internet Files\Content.IE5\P7BCN14G\MC90011235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37567" y="3722186"/>
            <a:ext cx="882905" cy="9343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Elizabeth\AppData\Local\Microsoft\Windows\Temporary Internet Files\Content.IE5\P7BCN14G\MC90011235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4571" y="3722186"/>
            <a:ext cx="835830" cy="8845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Elizabeth\AppData\Local\Microsoft\Windows\Temporary Internet Files\Content.IE5\P7BCN14G\MC90011235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4482" y="3644947"/>
            <a:ext cx="904075" cy="956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Elizabeth\AppData\Local\Microsoft\Windows\Temporary Internet Files\Content.IE5\VUGO9WXQ\MC90011235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17854"/>
            <a:ext cx="861080" cy="15699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Users\Elizabeth\AppData\Local\Microsoft\Windows\Temporary Internet Files\Content.IE5\VUGO9WXQ\MC90011235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6506" y="427354"/>
            <a:ext cx="828390" cy="1548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C:\Users\Elizabeth\AppData\Local\Microsoft\Windows\Temporary Internet Files\Content.IE5\VUGO9WXQ\MC90011235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81480" y="427354"/>
            <a:ext cx="891235" cy="15730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5" name="Picture 17" descr="C:\Users\Elizabeth\AppData\Local\Microsoft\Windows\Temporary Internet Files\Content.IE5\VUGO9WXQ\MC90011235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4570" y="385920"/>
            <a:ext cx="835831" cy="16019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5" name="Přímá spojnice 14"/>
          <p:cNvCxnSpPr/>
          <p:nvPr/>
        </p:nvCxnSpPr>
        <p:spPr>
          <a:xfrm>
            <a:off x="7058557" y="3284984"/>
            <a:ext cx="0" cy="280831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6444208" y="2094440"/>
            <a:ext cx="50405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prstClr val="black"/>
                </a:solidFill>
              </a:rPr>
              <a:t>3</a:t>
            </a:r>
            <a:endParaRPr lang="cs-CZ" sz="6000" b="1" dirty="0">
              <a:solidFill>
                <a:prstClr val="black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8162995" y="2061688"/>
            <a:ext cx="43204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prstClr val="black"/>
                </a:solidFill>
              </a:rPr>
              <a:t>1</a:t>
            </a:r>
            <a:endParaRPr lang="cs-CZ" sz="6000" b="1" dirty="0">
              <a:solidFill>
                <a:prstClr val="black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887360" y="4845585"/>
            <a:ext cx="23145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prstClr val="black"/>
                </a:solidFill>
              </a:rPr>
              <a:t>2</a:t>
            </a:r>
            <a:endParaRPr lang="cs-CZ" sz="6000" b="1" dirty="0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7588799" y="4848503"/>
            <a:ext cx="574196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000" b="1" dirty="0">
                <a:solidFill>
                  <a:prstClr val="black"/>
                </a:solidFill>
              </a:rPr>
              <a:t>2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255392" y="33133"/>
            <a:ext cx="272234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Řešení</a:t>
            </a:r>
            <a:endParaRPr lang="cs-CZ" sz="44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19310" y="412906"/>
            <a:ext cx="36513" cy="292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54876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Počítej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8640960" cy="506916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4400" b="1" dirty="0" smtClean="0"/>
              <a:t>1 + 1 =    			1  +  2 =</a:t>
            </a:r>
          </a:p>
          <a:p>
            <a:pPr marL="0" indent="0">
              <a:buNone/>
            </a:pPr>
            <a:endParaRPr lang="cs-CZ" sz="4400" b="1" dirty="0"/>
          </a:p>
          <a:p>
            <a:pPr marL="0" indent="0">
              <a:buNone/>
            </a:pPr>
            <a:endParaRPr lang="cs-CZ" sz="4400" b="1" dirty="0"/>
          </a:p>
          <a:p>
            <a:pPr marL="0" indent="0">
              <a:buNone/>
            </a:pPr>
            <a:r>
              <a:rPr lang="cs-CZ" sz="4400" b="1" dirty="0" smtClean="0"/>
              <a:t>2   +   2  =      		  2   +   1 =</a:t>
            </a:r>
          </a:p>
        </p:txBody>
      </p:sp>
      <p:pic>
        <p:nvPicPr>
          <p:cNvPr id="1030" name="Picture 6" descr="C:\Users\Elizabeth\AppData\Local\Microsoft\Windows\Temporary Internet Files\Content.IE5\FYPHHERB\MC9001935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801093">
            <a:off x="139253" y="1556791"/>
            <a:ext cx="792087" cy="13017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449520"/>
            <a:ext cx="1073150" cy="1457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0734" y="1449519"/>
            <a:ext cx="1073150" cy="1457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2374" y="1483076"/>
            <a:ext cx="1073150" cy="1457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262354" y="2842600"/>
            <a:ext cx="36004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/>
              <a:t>2</a:t>
            </a:r>
            <a:endParaRPr lang="cs-CZ" sz="4400" dirty="0"/>
          </a:p>
        </p:txBody>
      </p:sp>
      <p:pic>
        <p:nvPicPr>
          <p:cNvPr id="1034" name="Picture 10" descr="C:\Users\Elizabeth\AppData\Local\Microsoft\Windows\Temporary Internet Files\Content.IE5\FYPHHERB\MC90008843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6919" y="2137476"/>
            <a:ext cx="801624" cy="773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3624" y="2127381"/>
            <a:ext cx="689329" cy="779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5382" y="2145196"/>
            <a:ext cx="716858" cy="774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47509" y="2165701"/>
            <a:ext cx="720080" cy="774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9866" y="2157545"/>
            <a:ext cx="720080" cy="774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9" name="Picture 1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9499" y="2151992"/>
            <a:ext cx="758974" cy="774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449866" y="2840400"/>
            <a:ext cx="26890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3</a:t>
            </a:r>
            <a:endParaRPr lang="cs-CZ" sz="4400" b="1" dirty="0"/>
          </a:p>
        </p:txBody>
      </p:sp>
      <p:pic>
        <p:nvPicPr>
          <p:cNvPr id="1040" name="Picture 16" descr="C:\Users\Elizabeth\AppData\Local\Microsoft\Windows\Temporary Internet Files\Content.IE5\P7BCN14G\MC90039148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858522">
            <a:off x="1082153" y="3993630"/>
            <a:ext cx="858733" cy="1073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Elizabeth\AppData\Local\Microsoft\Windows\Temporary Internet Files\Content.IE5\P7BCN14G\MC90039148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737860">
            <a:off x="218843" y="4043257"/>
            <a:ext cx="846309" cy="10577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Elizabeth\AppData\Local\Microsoft\Windows\Temporary Internet Files\Content.IE5\P7BCN14G\MC90039148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799919">
            <a:off x="-217869" y="4070424"/>
            <a:ext cx="805636" cy="10069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3955172"/>
            <a:ext cx="1292225" cy="1285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4" name="Picture 20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2836" y="3973556"/>
            <a:ext cx="1292225" cy="1285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5" name="Picture 21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3940516"/>
            <a:ext cx="1292225" cy="1285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887510" y="5212375"/>
            <a:ext cx="4571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4</a:t>
            </a:r>
            <a:endParaRPr lang="cs-CZ" sz="4400" b="1" dirty="0"/>
          </a:p>
        </p:txBody>
      </p:sp>
      <p:pic>
        <p:nvPicPr>
          <p:cNvPr id="1046" name="Picture 22" descr="C:\Users\Elizabeth\AppData\Local\Microsoft\Windows\Temporary Internet Files\Content.IE5\VUGO9WXQ\MC90041356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8650" y="4224950"/>
            <a:ext cx="601144" cy="988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7" name="Picture 23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3303" y="4181851"/>
            <a:ext cx="596005" cy="987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8" name="Picture 24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6613" y="4227125"/>
            <a:ext cx="592137" cy="987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9" name="Picture 25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02042" y="4193883"/>
            <a:ext cx="592137" cy="987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0" name="Picture 26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83439" y="4193884"/>
            <a:ext cx="592137" cy="987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1" name="Picture 27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8986" y="4216206"/>
            <a:ext cx="592137" cy="987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7670528" y="5212375"/>
            <a:ext cx="19689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3</a:t>
            </a:r>
            <a:endParaRPr lang="cs-CZ" sz="4400" b="1" dirty="0"/>
          </a:p>
        </p:txBody>
      </p:sp>
      <p:pic>
        <p:nvPicPr>
          <p:cNvPr id="1053" name="Picture 29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759" y="3869448"/>
            <a:ext cx="1377950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4" name="Picture 30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332166">
            <a:off x="3111119" y="3935391"/>
            <a:ext cx="1377950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85506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500"/>
                                        <p:tgtEl>
                                          <p:spTgt spid="10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10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4" dur="500"/>
                                        <p:tgtEl>
                                          <p:spTgt spid="10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9" dur="500"/>
                                        <p:tgtEl>
                                          <p:spTgt spid="1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0" dur="500"/>
                                        <p:tgtEl>
                                          <p:spTgt spid="1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5" dur="500"/>
                                        <p:tgtEl>
                                          <p:spTgt spid="1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0" dur="500"/>
                                        <p:tgtEl>
                                          <p:spTgt spid="10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Počítej: řešení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8640960" cy="506916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4400" b="1" dirty="0" smtClean="0"/>
              <a:t>1 + 1 =    			1  +  2 =</a:t>
            </a:r>
          </a:p>
          <a:p>
            <a:pPr marL="0" indent="0">
              <a:buNone/>
            </a:pPr>
            <a:endParaRPr lang="cs-CZ" sz="4400" b="1" dirty="0"/>
          </a:p>
          <a:p>
            <a:pPr marL="0" indent="0">
              <a:buNone/>
            </a:pPr>
            <a:endParaRPr lang="cs-CZ" sz="4400" b="1" dirty="0"/>
          </a:p>
          <a:p>
            <a:pPr marL="0" indent="0">
              <a:buNone/>
            </a:pPr>
            <a:r>
              <a:rPr lang="cs-CZ" sz="4400" b="1" dirty="0" smtClean="0"/>
              <a:t>2   +   2  =      		  2   +   1 =</a:t>
            </a:r>
          </a:p>
        </p:txBody>
      </p:sp>
      <p:pic>
        <p:nvPicPr>
          <p:cNvPr id="1030" name="Picture 6" descr="C:\Users\Elizabeth\AppData\Local\Microsoft\Windows\Temporary Internet Files\Content.IE5\FYPHHERB\MC9001935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801093">
            <a:off x="139253" y="1556791"/>
            <a:ext cx="792087" cy="13017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449520"/>
            <a:ext cx="1073150" cy="1457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0734" y="1449519"/>
            <a:ext cx="1073150" cy="1457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2374" y="1483076"/>
            <a:ext cx="1073150" cy="1457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262354" y="2842600"/>
            <a:ext cx="36004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>
                <a:solidFill>
                  <a:prstClr val="black"/>
                </a:solidFill>
              </a:rPr>
              <a:t>2</a:t>
            </a:r>
            <a:endParaRPr lang="cs-CZ" sz="4400" dirty="0">
              <a:solidFill>
                <a:prstClr val="black"/>
              </a:solidFill>
            </a:endParaRPr>
          </a:p>
        </p:txBody>
      </p:sp>
      <p:pic>
        <p:nvPicPr>
          <p:cNvPr id="1034" name="Picture 10" descr="C:\Users\Elizabeth\AppData\Local\Microsoft\Windows\Temporary Internet Files\Content.IE5\FYPHHERB\MC90008843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6919" y="2137476"/>
            <a:ext cx="801624" cy="773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3624" y="2127381"/>
            <a:ext cx="689329" cy="779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5382" y="2145196"/>
            <a:ext cx="716858" cy="774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47509" y="2165701"/>
            <a:ext cx="720080" cy="774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9866" y="2157545"/>
            <a:ext cx="720080" cy="774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9" name="Picture 1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9499" y="2151992"/>
            <a:ext cx="758974" cy="774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449866" y="2840400"/>
            <a:ext cx="26890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prstClr val="black"/>
                </a:solidFill>
              </a:rPr>
              <a:t>3</a:t>
            </a:r>
            <a:endParaRPr lang="cs-CZ" sz="4400" b="1" dirty="0">
              <a:solidFill>
                <a:prstClr val="black"/>
              </a:solidFill>
            </a:endParaRPr>
          </a:p>
        </p:txBody>
      </p:sp>
      <p:pic>
        <p:nvPicPr>
          <p:cNvPr id="1040" name="Picture 16" descr="C:\Users\Elizabeth\AppData\Local\Microsoft\Windows\Temporary Internet Files\Content.IE5\P7BCN14G\MC90039148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858522">
            <a:off x="1082153" y="3993630"/>
            <a:ext cx="858733" cy="1073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Elizabeth\AppData\Local\Microsoft\Windows\Temporary Internet Files\Content.IE5\P7BCN14G\MC90039148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737860">
            <a:off x="218843" y="4043257"/>
            <a:ext cx="846309" cy="10577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Elizabeth\AppData\Local\Microsoft\Windows\Temporary Internet Files\Content.IE5\P7BCN14G\MC90039148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799919">
            <a:off x="-217869" y="4070424"/>
            <a:ext cx="805636" cy="10069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3955172"/>
            <a:ext cx="1292225" cy="1285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4" name="Picture 20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2836" y="3973556"/>
            <a:ext cx="1292225" cy="1285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5" name="Picture 21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3940516"/>
            <a:ext cx="1292225" cy="1285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887510" y="5212375"/>
            <a:ext cx="4571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prstClr val="black"/>
                </a:solidFill>
              </a:rPr>
              <a:t>4</a:t>
            </a:r>
            <a:endParaRPr lang="cs-CZ" sz="4400" b="1" dirty="0">
              <a:solidFill>
                <a:prstClr val="black"/>
              </a:solidFill>
            </a:endParaRPr>
          </a:p>
        </p:txBody>
      </p:sp>
      <p:pic>
        <p:nvPicPr>
          <p:cNvPr id="1046" name="Picture 22" descr="C:\Users\Elizabeth\AppData\Local\Microsoft\Windows\Temporary Internet Files\Content.IE5\VUGO9WXQ\MC90041356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8650" y="4224950"/>
            <a:ext cx="601144" cy="988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7" name="Picture 23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3303" y="4181851"/>
            <a:ext cx="596005" cy="987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8" name="Picture 24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6613" y="4227125"/>
            <a:ext cx="592137" cy="987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9" name="Picture 25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02042" y="4193883"/>
            <a:ext cx="592137" cy="987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0" name="Picture 26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83439" y="4193884"/>
            <a:ext cx="592137" cy="987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1" name="Picture 27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8986" y="4216206"/>
            <a:ext cx="592137" cy="987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7670528" y="5212375"/>
            <a:ext cx="19689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prstClr val="black"/>
                </a:solidFill>
              </a:rPr>
              <a:t>3</a:t>
            </a:r>
            <a:endParaRPr lang="cs-CZ" sz="4400" b="1" dirty="0">
              <a:solidFill>
                <a:prstClr val="black"/>
              </a:solidFill>
            </a:endParaRPr>
          </a:p>
        </p:txBody>
      </p:sp>
      <p:pic>
        <p:nvPicPr>
          <p:cNvPr id="1053" name="Picture 29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759" y="3869448"/>
            <a:ext cx="1377950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4" name="Picture 30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332166">
            <a:off x="3111119" y="3935391"/>
            <a:ext cx="1377950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16033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88640"/>
            <a:ext cx="8856984" cy="6552728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4400" b="1" dirty="0"/>
              <a:t> </a:t>
            </a:r>
            <a:r>
              <a:rPr lang="cs-CZ" sz="4400" b="1" dirty="0" smtClean="0"/>
              <a:t>         4          –   1     =   </a:t>
            </a:r>
          </a:p>
          <a:p>
            <a:pPr marL="0" indent="0">
              <a:buNone/>
            </a:pPr>
            <a:endParaRPr lang="cs-CZ" sz="4400" dirty="0" smtClean="0"/>
          </a:p>
          <a:p>
            <a:pPr marL="0" indent="0">
              <a:buNone/>
            </a:pPr>
            <a:r>
              <a:rPr lang="cs-CZ" sz="4400" b="1" dirty="0" smtClean="0"/>
              <a:t>          4          –    2 =     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4400" b="1" dirty="0" smtClean="0"/>
              <a:t>          4          –      3          = </a:t>
            </a:r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2050" name="Picture 2" descr="C:\Users\Elizabeth\AppData\Local\Microsoft\Windows\Temporary Internet Files\Content.IE5\9OCN6C8Q\MC90043690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37434"/>
            <a:ext cx="850150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612528"/>
            <a:ext cx="858483" cy="10085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596208"/>
            <a:ext cx="855315" cy="1004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9221" y="585893"/>
            <a:ext cx="864096" cy="10151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3426" y="583409"/>
            <a:ext cx="865187" cy="1017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582615"/>
            <a:ext cx="865187" cy="1017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596207"/>
            <a:ext cx="865187" cy="1017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6006" y="596208"/>
            <a:ext cx="865187" cy="1017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992910" y="1412775"/>
            <a:ext cx="43259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3</a:t>
            </a:r>
            <a:endParaRPr lang="cs-CZ" sz="4400" b="1" dirty="0"/>
          </a:p>
        </p:txBody>
      </p:sp>
      <p:pic>
        <p:nvPicPr>
          <p:cNvPr id="2108" name="Picture 60" descr="C:\Users\Elizabeth\AppData\Local\Microsoft\Windows\Temporary Internet Files\Content.IE5\P7BCN14G\MC90008838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5" y="2254294"/>
            <a:ext cx="915702" cy="771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09" name="Picture 61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246871"/>
            <a:ext cx="913632" cy="7710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10" name="Picture 6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6149" y="2239448"/>
            <a:ext cx="914400" cy="768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11" name="Picture 63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204069"/>
            <a:ext cx="914400" cy="768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12" name="Picture 64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1606" y="2257015"/>
            <a:ext cx="914400" cy="768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13" name="Picture 65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1513" y="2246871"/>
            <a:ext cx="914400" cy="768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14" name="Picture 6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9293" y="2239448"/>
            <a:ext cx="914400" cy="768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15" name="Picture 6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9200" y="2246871"/>
            <a:ext cx="914400" cy="768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78" name="TextovéPole 2077"/>
          <p:cNvSpPr txBox="1"/>
          <p:nvPr/>
        </p:nvSpPr>
        <p:spPr>
          <a:xfrm>
            <a:off x="5643537" y="3042133"/>
            <a:ext cx="27151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2</a:t>
            </a:r>
            <a:endParaRPr lang="cs-CZ" sz="4400" b="1" dirty="0"/>
          </a:p>
        </p:txBody>
      </p:sp>
      <p:pic>
        <p:nvPicPr>
          <p:cNvPr id="2119" name="Picture 71" descr="C:\Users\Elizabeth\AppData\Local\Microsoft\Windows\Temporary Internet Files\Content.IE5\VUGO9WXQ\MC900436902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521126">
            <a:off x="-25793" y="3986224"/>
            <a:ext cx="991528" cy="991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20" name="Picture 72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2325" y="3769200"/>
            <a:ext cx="1347787" cy="13477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21" name="Picture 73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8219" y="3778545"/>
            <a:ext cx="1347787" cy="13477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22" name="Picture 74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4538" y="3768405"/>
            <a:ext cx="1347787" cy="13477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23" name="Picture 75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1532" y="3808094"/>
            <a:ext cx="1347787" cy="13477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24" name="Picture 76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7639" y="3808094"/>
            <a:ext cx="1347787" cy="13477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25" name="Picture 77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971" y="3808094"/>
            <a:ext cx="1347787" cy="13477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26" name="Picture 78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6606" y="3768406"/>
            <a:ext cx="1347787" cy="13477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79" name="TextovéPole 2078"/>
          <p:cNvSpPr txBox="1"/>
          <p:nvPr/>
        </p:nvSpPr>
        <p:spPr>
          <a:xfrm>
            <a:off x="6437508" y="4916486"/>
            <a:ext cx="72008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/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914150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21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2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500"/>
                                        <p:tgtEl>
                                          <p:spTgt spid="2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078" grpId="0"/>
      <p:bldP spid="207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88640"/>
            <a:ext cx="8856984" cy="6552728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4400" b="1" dirty="0"/>
              <a:t> </a:t>
            </a:r>
            <a:r>
              <a:rPr lang="cs-CZ" sz="4400" b="1" dirty="0" smtClean="0"/>
              <a:t>         4          –   1     =   </a:t>
            </a:r>
          </a:p>
          <a:p>
            <a:pPr marL="0" indent="0">
              <a:buNone/>
            </a:pPr>
            <a:endParaRPr lang="cs-CZ" sz="4400" dirty="0" smtClean="0"/>
          </a:p>
          <a:p>
            <a:pPr marL="0" indent="0">
              <a:buNone/>
            </a:pPr>
            <a:r>
              <a:rPr lang="cs-CZ" sz="4400" b="1" dirty="0" smtClean="0"/>
              <a:t>          4          –    2 =     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4400" b="1" dirty="0" smtClean="0"/>
              <a:t>          4          –      3          = </a:t>
            </a:r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2050" name="Picture 2" descr="C:\Users\Elizabeth\AppData\Local\Microsoft\Windows\Temporary Internet Files\Content.IE5\9OCN6C8Q\MC90043690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37434"/>
            <a:ext cx="850150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612528"/>
            <a:ext cx="858483" cy="10085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596208"/>
            <a:ext cx="855315" cy="1004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9221" y="585893"/>
            <a:ext cx="864096" cy="10151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3426" y="583409"/>
            <a:ext cx="865187" cy="1017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582615"/>
            <a:ext cx="865187" cy="1017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596207"/>
            <a:ext cx="865187" cy="1017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992910" y="1412775"/>
            <a:ext cx="43259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prstClr val="black"/>
                </a:solidFill>
              </a:rPr>
              <a:t>3</a:t>
            </a:r>
            <a:endParaRPr lang="cs-CZ" sz="4400" b="1" dirty="0">
              <a:solidFill>
                <a:prstClr val="black"/>
              </a:solidFill>
            </a:endParaRPr>
          </a:p>
        </p:txBody>
      </p:sp>
      <p:pic>
        <p:nvPicPr>
          <p:cNvPr id="2108" name="Picture 60" descr="C:\Users\Elizabeth\AppData\Local\Microsoft\Windows\Temporary Internet Files\Content.IE5\P7BCN14G\MC90008838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5" y="2254294"/>
            <a:ext cx="915702" cy="771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09" name="Picture 61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246871"/>
            <a:ext cx="913632" cy="7710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10" name="Picture 6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6149" y="2239448"/>
            <a:ext cx="914400" cy="768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11" name="Picture 63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204069"/>
            <a:ext cx="914400" cy="768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12" name="Picture 64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1606" y="2257015"/>
            <a:ext cx="914400" cy="768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13" name="Picture 65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1513" y="2246871"/>
            <a:ext cx="914400" cy="768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14" name="Picture 6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9293" y="2239448"/>
            <a:ext cx="914400" cy="768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15" name="Picture 6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9200" y="2246871"/>
            <a:ext cx="914400" cy="768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78" name="TextovéPole 2077"/>
          <p:cNvSpPr txBox="1"/>
          <p:nvPr/>
        </p:nvSpPr>
        <p:spPr>
          <a:xfrm>
            <a:off x="5643537" y="3042133"/>
            <a:ext cx="27151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prstClr val="black"/>
                </a:solidFill>
              </a:rPr>
              <a:t>2</a:t>
            </a:r>
            <a:endParaRPr lang="cs-CZ" sz="4400" b="1" dirty="0">
              <a:solidFill>
                <a:prstClr val="black"/>
              </a:solidFill>
            </a:endParaRPr>
          </a:p>
        </p:txBody>
      </p:sp>
      <p:pic>
        <p:nvPicPr>
          <p:cNvPr id="2119" name="Picture 71" descr="C:\Users\Elizabeth\AppData\Local\Microsoft\Windows\Temporary Internet Files\Content.IE5\VUGO9WXQ\MC900436902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521126">
            <a:off x="-25793" y="3986224"/>
            <a:ext cx="991528" cy="991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20" name="Picture 72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2325" y="3769200"/>
            <a:ext cx="1347787" cy="13477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21" name="Picture 73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8219" y="3778545"/>
            <a:ext cx="1347787" cy="13477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22" name="Picture 74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4538" y="3768405"/>
            <a:ext cx="1347787" cy="13477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23" name="Picture 75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1532" y="3808094"/>
            <a:ext cx="1347787" cy="13477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24" name="Picture 76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7639" y="3808094"/>
            <a:ext cx="1347787" cy="13477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25" name="Picture 77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971" y="3808094"/>
            <a:ext cx="1347787" cy="13477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26" name="Picture 78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6606" y="3768406"/>
            <a:ext cx="1347787" cy="13477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79" name="TextovéPole 2078"/>
          <p:cNvSpPr txBox="1"/>
          <p:nvPr/>
        </p:nvSpPr>
        <p:spPr>
          <a:xfrm>
            <a:off x="6437508" y="4916486"/>
            <a:ext cx="72008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>
                <a:solidFill>
                  <a:prstClr val="black"/>
                </a:solidFill>
              </a:rPr>
              <a:t>1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884538" y="0"/>
            <a:ext cx="260186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Řešení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3722356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Spoj číslici se správným počtem předmětů</a:t>
            </a:r>
            <a:endParaRPr lang="cs-CZ" sz="3600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92356130"/>
              </p:ext>
            </p:extLst>
          </p:nvPr>
        </p:nvGraphicFramePr>
        <p:xfrm>
          <a:off x="457200" y="1600200"/>
          <a:ext cx="8229600" cy="701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57400"/>
                <a:gridCol w="2057400"/>
                <a:gridCol w="2057400"/>
                <a:gridCol w="20574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2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3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4</a:t>
                      </a:r>
                      <a:endParaRPr lang="cs-CZ" sz="40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074" name="Picture 2" descr="C:\Users\Elizabeth\AppData\Local\Microsoft\Windows\Temporary Internet Files\Content.IE5\P7BCN14G\MP90038667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05215">
            <a:off x="4787723" y="3620155"/>
            <a:ext cx="2116832" cy="12550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Elizabeth\AppData\Local\Microsoft\Windows\Temporary Internet Files\Content.IE5\FYPHHERB\MC90034038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21960">
            <a:off x="2424198" y="3915506"/>
            <a:ext cx="1191463" cy="1847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5786" y="3701620"/>
            <a:ext cx="1189037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22863">
            <a:off x="3529900" y="3789041"/>
            <a:ext cx="1189037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15895">
            <a:off x="2961575" y="3839249"/>
            <a:ext cx="1189037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1" name="Picture 9" descr="C:\Users\Elizabeth\AppData\Local\Microsoft\Windows\Temporary Internet Files\Content.IE5\VUGO9WXQ\MC90021511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823386"/>
            <a:ext cx="1837631" cy="2031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5" name="Picture 13" descr="C:\Users\Elizabeth\AppData\Local\Microsoft\Windows\Temporary Internet Files\Content.IE5\VUGO9WXQ\MC90024132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3429000"/>
            <a:ext cx="2081898" cy="30440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5"/>
          <p:cNvCxnSpPr/>
          <p:nvPr/>
        </p:nvCxnSpPr>
        <p:spPr>
          <a:xfrm flipV="1">
            <a:off x="1835696" y="2276872"/>
            <a:ext cx="1585334" cy="1546514"/>
          </a:xfrm>
          <a:prstGeom prst="line">
            <a:avLst/>
          </a:prstGeom>
          <a:ln w="508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1619672" y="2348880"/>
            <a:ext cx="3528392" cy="1080120"/>
          </a:xfrm>
          <a:prstGeom prst="line">
            <a:avLst/>
          </a:prstGeom>
          <a:ln w="508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3556093" y="2276872"/>
            <a:ext cx="3824219" cy="1424748"/>
          </a:xfrm>
          <a:prstGeom prst="line">
            <a:avLst/>
          </a:prstGeom>
          <a:ln w="508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5652120" y="2276872"/>
            <a:ext cx="2016224" cy="1872208"/>
          </a:xfrm>
          <a:prstGeom prst="line">
            <a:avLst/>
          </a:prstGeom>
          <a:ln w="508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51104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b="1" dirty="0" smtClean="0"/>
              <a:t>Spoj číslici se správným počtem předmětů: řešení</a:t>
            </a:r>
            <a:endParaRPr lang="cs-CZ" sz="3600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63780511"/>
              </p:ext>
            </p:extLst>
          </p:nvPr>
        </p:nvGraphicFramePr>
        <p:xfrm>
          <a:off x="457200" y="1600200"/>
          <a:ext cx="8229600" cy="701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57400"/>
                <a:gridCol w="2057400"/>
                <a:gridCol w="2057400"/>
                <a:gridCol w="20574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2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3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4</a:t>
                      </a:r>
                      <a:endParaRPr lang="cs-CZ" sz="40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074" name="Picture 2" descr="C:\Users\Elizabeth\AppData\Local\Microsoft\Windows\Temporary Internet Files\Content.IE5\P7BCN14G\MP90038667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05215">
            <a:off x="4787723" y="3620155"/>
            <a:ext cx="2116832" cy="12550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Elizabeth\AppData\Local\Microsoft\Windows\Temporary Internet Files\Content.IE5\FYPHHERB\MC90034038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21960">
            <a:off x="2424198" y="3915506"/>
            <a:ext cx="1191463" cy="1847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5786" y="3701620"/>
            <a:ext cx="1189037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22863">
            <a:off x="3529900" y="3789041"/>
            <a:ext cx="1189037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15895">
            <a:off x="2961575" y="3839249"/>
            <a:ext cx="1189037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1" name="Picture 9" descr="C:\Users\Elizabeth\AppData\Local\Microsoft\Windows\Temporary Internet Files\Content.IE5\VUGO9WXQ\MC90021511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823386"/>
            <a:ext cx="1837631" cy="2031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5" name="Picture 13" descr="C:\Users\Elizabeth\AppData\Local\Microsoft\Windows\Temporary Internet Files\Content.IE5\VUGO9WXQ\MC90024132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3429000"/>
            <a:ext cx="2081898" cy="30440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5"/>
          <p:cNvCxnSpPr/>
          <p:nvPr/>
        </p:nvCxnSpPr>
        <p:spPr>
          <a:xfrm flipV="1">
            <a:off x="1835696" y="2276872"/>
            <a:ext cx="1585334" cy="1546514"/>
          </a:xfrm>
          <a:prstGeom prst="line">
            <a:avLst/>
          </a:prstGeom>
          <a:ln w="508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1619672" y="2348880"/>
            <a:ext cx="3528392" cy="1080120"/>
          </a:xfrm>
          <a:prstGeom prst="line">
            <a:avLst/>
          </a:prstGeom>
          <a:ln w="508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3556093" y="2276872"/>
            <a:ext cx="3824219" cy="1424748"/>
          </a:xfrm>
          <a:prstGeom prst="line">
            <a:avLst/>
          </a:prstGeom>
          <a:ln w="508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5652120" y="2276872"/>
            <a:ext cx="2016224" cy="1872208"/>
          </a:xfrm>
          <a:prstGeom prst="line">
            <a:avLst/>
          </a:prstGeom>
          <a:ln w="508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504980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Citace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cs-CZ" sz="2400">
                <a:solidFill>
                  <a:prstClr val="black"/>
                </a:solidFill>
              </a:rPr>
              <a:t>Obrázky dostupné z Klipartu sady Microsoft Office.</a:t>
            </a:r>
            <a:endParaRPr lang="cs-CZ" sz="24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49458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1873</TotalTime>
  <Words>190</Words>
  <Application>Microsoft Office PowerPoint</Application>
  <PresentationFormat>Předvádění na obrazovce (4:3)</PresentationFormat>
  <Paragraphs>103</Paragraphs>
  <Slides>13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Anotace</vt:lpstr>
      <vt:lpstr>Doplň číslice do rozkladu</vt:lpstr>
      <vt:lpstr>Doplň číslice do rozkladu: řešení</vt:lpstr>
      <vt:lpstr>Prezentace aplikace PowerPoint</vt:lpstr>
      <vt:lpstr>Prezentace aplikace PowerPoint</vt:lpstr>
      <vt:lpstr>Počítej</vt:lpstr>
      <vt:lpstr>Počítej: řešení</vt:lpstr>
      <vt:lpstr>Prezentace aplikace PowerPoint</vt:lpstr>
      <vt:lpstr>Prezentace aplikace PowerPoint</vt:lpstr>
      <vt:lpstr>Spoj číslici se správným počtem předmětů</vt:lpstr>
      <vt:lpstr>Spoj číslici se správným počtem předmětů: řešení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Elizabeth</dc:creator>
  <cp:lastModifiedBy>SEF</cp:lastModifiedBy>
  <cp:revision>8</cp:revision>
  <dcterms:created xsi:type="dcterms:W3CDTF">2012-05-13T15:18:03Z</dcterms:created>
  <dcterms:modified xsi:type="dcterms:W3CDTF">2012-10-12T08:23:07Z</dcterms:modified>
</cp:coreProperties>
</file>