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  <p:sldId id="268" r:id="rId14"/>
    <p:sldId id="267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142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56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78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77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641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246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348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532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362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192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637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303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927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4294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032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758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4379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89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734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7967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9915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298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05F01-38C3-4E69-8395-09F6C304EB8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9A4FF-C86A-4AC7-8F34-AD2C4C2C2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619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319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wmf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wmf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VY_32_INOVACE_11_pojem čísla 5 </a:t>
            </a:r>
          </a:p>
          <a:p>
            <a:r>
              <a:rPr lang="cs-CZ" sz="2400" dirty="0" smtClean="0"/>
              <a:t>a číselná řada do 5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56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556792"/>
            <a:ext cx="8640960" cy="4082008"/>
          </a:xfrm>
        </p:spPr>
        <p:txBody>
          <a:bodyPr/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slouží k seznámení dětí s číslem 5 </a:t>
            </a:r>
            <a:b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vzestupnou číselnou řadou v oboru do 5.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Také může sloužit k opakování a upevňování již známého učiva.</a:t>
            </a:r>
            <a:endPara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algn="l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marL="342900" lvl="0" indent="-342900" algn="l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květen 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62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…?</a:t>
            </a:r>
            <a:endParaRPr lang="cs-CZ" dirty="0"/>
          </a:p>
        </p:txBody>
      </p:sp>
      <p:pic>
        <p:nvPicPr>
          <p:cNvPr id="1026" name="Picture 2" descr="C:\Users\Elizabeth\AppData\Local\Microsoft\Windows\Temporary Internet Files\Content.IE5\FYPHHERB\MC9003556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41028"/>
            <a:ext cx="1367020" cy="15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75307"/>
            <a:ext cx="1365250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75309"/>
            <a:ext cx="1365250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396" y="1675306"/>
            <a:ext cx="1365250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75309"/>
            <a:ext cx="1365250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3580274"/>
            <a:ext cx="6480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400" b="1" dirty="0" smtClean="0"/>
              <a:t>5</a:t>
            </a:r>
            <a:endParaRPr lang="cs-CZ" sz="14400" b="1" dirty="0"/>
          </a:p>
        </p:txBody>
      </p:sp>
      <p:pic>
        <p:nvPicPr>
          <p:cNvPr id="1031" name="Picture 7" descr="C:\Users\Elizabeth\AppData\Local\Microsoft\Windows\Temporary Internet Files\Content.IE5\FYPHHERB\MC900297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499" y="3883128"/>
            <a:ext cx="1201522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33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kolik je …?</a:t>
            </a:r>
            <a:endParaRPr lang="cs-CZ" dirty="0"/>
          </a:p>
        </p:txBody>
      </p:sp>
      <p:pic>
        <p:nvPicPr>
          <p:cNvPr id="2050" name="Picture 2" descr="C:\Users\Elizabeth\AppData\Local\Microsoft\Windows\Temporary Internet Files\Content.IE5\P7BCN14G\MC90034057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27838"/>
            <a:ext cx="648072" cy="108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104" y="1565176"/>
            <a:ext cx="6461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703" y="1556792"/>
            <a:ext cx="6461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984" y="1556792"/>
            <a:ext cx="6461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435" y="1556792"/>
            <a:ext cx="6461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46700" y="1323271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41793"/>
            <a:ext cx="930062" cy="1315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Elizabeth\AppData\Local\Microsoft\Windows\Temporary Internet Files\Content.IE5\P7BCN14G\MC900013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27" y="3039245"/>
            <a:ext cx="93348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460" y="3089251"/>
            <a:ext cx="93345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825" y="3089251"/>
            <a:ext cx="93345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654" y="3044504"/>
            <a:ext cx="93345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823" y="3044504"/>
            <a:ext cx="93345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48880"/>
            <a:ext cx="2079625" cy="256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452" y="2815655"/>
            <a:ext cx="9334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 descr="C:\Users\Elizabeth\AppData\Local\Microsoft\Windows\Temporary Internet Files\Content.IE5\VUGO9WXQ\MC9000133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21" y="4290365"/>
            <a:ext cx="744914" cy="124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435" y="4366565"/>
            <a:ext cx="7445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385" y="4437112"/>
            <a:ext cx="7445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228" y="4459510"/>
            <a:ext cx="7445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738" y="4459510"/>
            <a:ext cx="7445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48088"/>
            <a:ext cx="2079625" cy="256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452" y="4459510"/>
            <a:ext cx="9382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125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správný počet předmětů s číslem 5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85698" y="3039368"/>
            <a:ext cx="180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pic>
        <p:nvPicPr>
          <p:cNvPr id="3075" name="Picture 3" descr="C:\Users\Elizabeth\AppData\Local\Microsoft\Windows\Temporary Internet Files\Content.IE5\P7BCN14G\MC9003605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60" y="2780928"/>
            <a:ext cx="655625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P7BCN14G\MC900360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591" y="1993641"/>
            <a:ext cx="77367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P7BCN14G\MC900360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93641"/>
            <a:ext cx="727130" cy="101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FYPHHERB\MC9002997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64596"/>
            <a:ext cx="1430222" cy="130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VUGO9WXQ\MC900232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56792"/>
            <a:ext cx="682112" cy="646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001" y="2165508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10644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549" y="1532889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224" y="1532890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 descr="C:\Users\Elizabeth\AppData\Local\Microsoft\Windows\Temporary Internet Files\Content.IE5\9OCN6C8Q\MC900441719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32889"/>
            <a:ext cx="1417040" cy="141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305" y="5413138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475" y="5389254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428" y="4407520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982" y="4407520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36" y="4437112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Elizabeth\AppData\Local\Microsoft\Windows\Temporary Internet Files\Content.IE5\9OCN6C8Q\MC9003054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958" y="3039368"/>
            <a:ext cx="1485543" cy="168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Elizabeth\AppData\Local\Microsoft\Windows\Temporary Internet Files\Content.IE5\FYPHHERB\MC9003052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426" y="4728348"/>
            <a:ext cx="1817827" cy="144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2051720" y="3882256"/>
            <a:ext cx="2123988" cy="726772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16016" y="2811621"/>
            <a:ext cx="1762745" cy="90541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43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Spoj správný počet předmětů s číslem 5: řešení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85698" y="3039368"/>
            <a:ext cx="180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5</a:t>
            </a:r>
          </a:p>
        </p:txBody>
      </p:sp>
      <p:pic>
        <p:nvPicPr>
          <p:cNvPr id="3075" name="Picture 3" descr="C:\Users\Elizabeth\AppData\Local\Microsoft\Windows\Temporary Internet Files\Content.IE5\P7BCN14G\MC9003605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60" y="2780928"/>
            <a:ext cx="655625" cy="91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P7BCN14G\MC900360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591" y="1993641"/>
            <a:ext cx="77367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P7BCN14G\MC900360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93641"/>
            <a:ext cx="727130" cy="101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FYPHHERB\MC9002997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64596"/>
            <a:ext cx="1430222" cy="130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VUGO9WXQ\MC900232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56792"/>
            <a:ext cx="682112" cy="646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001" y="2165508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10644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549" y="1532889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224" y="1532890"/>
            <a:ext cx="6826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 descr="C:\Users\Elizabeth\AppData\Local\Microsoft\Windows\Temporary Internet Files\Content.IE5\9OCN6C8Q\MC900441719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32889"/>
            <a:ext cx="1417040" cy="141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305" y="5413138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475" y="5389254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428" y="4407520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982" y="4407520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Elizabeth\AppData\Local\Microsoft\Windows\Temporary Internet Files\Content.IE5\FYPHHERB\MC900383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36" y="4437112"/>
            <a:ext cx="828446" cy="10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Elizabeth\AppData\Local\Microsoft\Windows\Temporary Internet Files\Content.IE5\9OCN6C8Q\MC9003054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958" y="3039368"/>
            <a:ext cx="1485543" cy="168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Elizabeth\AppData\Local\Microsoft\Windows\Temporary Internet Files\Content.IE5\FYPHHERB\MC9003052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426" y="4728348"/>
            <a:ext cx="1817827" cy="144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2051720" y="3882256"/>
            <a:ext cx="2123988" cy="726772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16016" y="2811621"/>
            <a:ext cx="1762745" cy="90541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55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Spočítej počet předmětů a napiš správnou číslici</a:t>
            </a:r>
            <a:endParaRPr lang="cs-CZ" sz="2800" b="1" dirty="0"/>
          </a:p>
        </p:txBody>
      </p:sp>
      <p:pic>
        <p:nvPicPr>
          <p:cNvPr id="4098" name="Picture 2" descr="C:\Users\Elizabeth\AppData\Local\Microsoft\Windows\Temporary Internet Files\Content.IE5\FYPHHERB\MC90044172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680" y="1733600"/>
            <a:ext cx="1259160" cy="125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lizabeth\AppData\Local\Microsoft\Windows\Temporary Internet Files\Content.IE5\FYPHHERB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096" y="173360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lizabeth\AppData\Local\Microsoft\Windows\Temporary Internet Files\Content.IE5\FYPHHERB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3360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88124" y="1562562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3</a:t>
            </a:r>
            <a:endParaRPr lang="cs-CZ" sz="9600" b="1" dirty="0"/>
          </a:p>
        </p:txBody>
      </p:sp>
      <p:pic>
        <p:nvPicPr>
          <p:cNvPr id="4103" name="Picture 7" descr="C:\Users\Elizabeth\AppData\Local\Microsoft\Windows\Temporary Internet Files\Content.IE5\VUGO9WXQ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150" y="3258353"/>
            <a:ext cx="1709402" cy="125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Elizabeth\AppData\Local\Microsoft\Windows\Temporary Internet Files\Content.IE5\VUGO9WXQ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59" y="3292339"/>
            <a:ext cx="1804073" cy="13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93060" y="3098906"/>
            <a:ext cx="612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pic>
        <p:nvPicPr>
          <p:cNvPr id="4105" name="Picture 9" descr="C:\Users\Elizabeth\AppData\Local\Microsoft\Windows\Temporary Internet Files\Content.IE5\9OCN6C8Q\MC9003357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8205">
            <a:off x="1506937" y="4656506"/>
            <a:ext cx="1027903" cy="146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89603" y="4698887"/>
            <a:ext cx="5891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02511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lizabeth\AppData\Local\Microsoft\Windows\Temporary Internet Files\Content.IE5\VUGO9WXQ\MC900436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591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VUGO9WXQ\MC900436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781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444" y="474811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962" y="461317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82520" y="618064"/>
            <a:ext cx="179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pic>
        <p:nvPicPr>
          <p:cNvPr id="5126" name="Picture 6" descr="C:\Users\Elizabeth\AppData\Local\Microsoft\Windows\Temporary Internet Files\Content.IE5\FYPHHERB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80222">
            <a:off x="6144" y="29676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015" y="2696344"/>
            <a:ext cx="2237426" cy="2237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87101"/>
            <a:ext cx="223678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813" y="2687101"/>
            <a:ext cx="223678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75" y="2682785"/>
            <a:ext cx="223678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72276" y="2867938"/>
            <a:ext cx="798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pic>
        <p:nvPicPr>
          <p:cNvPr id="5131" name="Picture 11" descr="C:\Users\Elizabeth\AppData\Local\Microsoft\Windows\Temporary Internet Files\Content.IE5\P7BCN14G\MC9001934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30" y="4725144"/>
            <a:ext cx="2090572" cy="174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859" y="4693305"/>
            <a:ext cx="20907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161" y="4693304"/>
            <a:ext cx="20907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72276" y="4919572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3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38997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Spočítej počet předmětů a napiš správnou číslici: řešení</a:t>
            </a:r>
            <a:endParaRPr lang="cs-CZ" sz="2800" b="1" dirty="0"/>
          </a:p>
        </p:txBody>
      </p:sp>
      <p:pic>
        <p:nvPicPr>
          <p:cNvPr id="4098" name="Picture 2" descr="C:\Users\Elizabeth\AppData\Local\Microsoft\Windows\Temporary Internet Files\Content.IE5\FYPHHERB\MC90044172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680" y="1733600"/>
            <a:ext cx="1259160" cy="125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lizabeth\AppData\Local\Microsoft\Windows\Temporary Internet Files\Content.IE5\FYPHHERB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096" y="173360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lizabeth\AppData\Local\Microsoft\Windows\Temporary Internet Files\Content.IE5\FYPHHERB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3360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88124" y="1562562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3</a:t>
            </a:r>
            <a:endParaRPr lang="cs-CZ" sz="9600" b="1" dirty="0">
              <a:solidFill>
                <a:prstClr val="black"/>
              </a:solidFill>
            </a:endParaRPr>
          </a:p>
        </p:txBody>
      </p:sp>
      <p:pic>
        <p:nvPicPr>
          <p:cNvPr id="4103" name="Picture 7" descr="C:\Users\Elizabeth\AppData\Local\Microsoft\Windows\Temporary Internet Files\Content.IE5\VUGO9WXQ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150" y="3258353"/>
            <a:ext cx="1709402" cy="125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Elizabeth\AppData\Local\Microsoft\Windows\Temporary Internet Files\Content.IE5\VUGO9WXQ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59" y="3292339"/>
            <a:ext cx="1804073" cy="132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93060" y="3098906"/>
            <a:ext cx="612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2</a:t>
            </a:r>
          </a:p>
        </p:txBody>
      </p:sp>
      <p:pic>
        <p:nvPicPr>
          <p:cNvPr id="4105" name="Picture 9" descr="C:\Users\Elizabeth\AppData\Local\Microsoft\Windows\Temporary Internet Files\Content.IE5\9OCN6C8Q\MC9003357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8205">
            <a:off x="1506937" y="4656506"/>
            <a:ext cx="1027903" cy="146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89603" y="4698887"/>
            <a:ext cx="5891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58656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lizabeth\AppData\Local\Microsoft\Windows\Temporary Internet Files\Content.IE5\VUGO9WXQ\MC900436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591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VUGO9WXQ\MC900436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781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444" y="474811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962" y="461317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82520" y="618064"/>
            <a:ext cx="179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4</a:t>
            </a:r>
          </a:p>
        </p:txBody>
      </p:sp>
      <p:pic>
        <p:nvPicPr>
          <p:cNvPr id="5126" name="Picture 6" descr="C:\Users\Elizabeth\AppData\Local\Microsoft\Windows\Temporary Internet Files\Content.IE5\FYPHHERB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80222">
            <a:off x="6144" y="29676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015" y="2696344"/>
            <a:ext cx="2237426" cy="2237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87101"/>
            <a:ext cx="223678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813" y="2687101"/>
            <a:ext cx="223678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75" y="2682785"/>
            <a:ext cx="223678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72276" y="2867938"/>
            <a:ext cx="798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5</a:t>
            </a:r>
          </a:p>
        </p:txBody>
      </p:sp>
      <p:pic>
        <p:nvPicPr>
          <p:cNvPr id="5131" name="Picture 11" descr="C:\Users\Elizabeth\AppData\Local\Microsoft\Windows\Temporary Internet Files\Content.IE5\P7BCN14G\MC9001934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30" y="4725144"/>
            <a:ext cx="2090572" cy="174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859" y="4693305"/>
            <a:ext cx="20907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161" y="4693304"/>
            <a:ext cx="20907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72276" y="4919572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99753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číselnou řadu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2592018"/>
              </p:ext>
            </p:extLst>
          </p:nvPr>
        </p:nvGraphicFramePr>
        <p:xfrm>
          <a:off x="107504" y="1556792"/>
          <a:ext cx="90010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7458"/>
                <a:gridCol w="1850894"/>
                <a:gridCol w="2088232"/>
                <a:gridCol w="1656184"/>
                <a:gridCol w="2088232"/>
              </a:tblGrid>
              <a:tr h="143463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5</a:t>
                      </a:r>
                      <a:endParaRPr lang="cs-CZ" sz="3600" b="1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5</a:t>
                      </a:r>
                      <a:endParaRPr lang="cs-CZ" sz="3600" b="1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Elizabeth\AppData\Local\Microsoft\Windows\Temporary Internet Files\Content.IE5\VUGO9WXQ\MC9004417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83134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6189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440" y="1783134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515" y="253789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934" y="177556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114" y="177618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8650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259" y="1800914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36043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258" y="2636043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757" y="162880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973" y="165358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421" y="2644823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781" y="2708919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1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819" y="2205681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267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číselnou řadu: řešení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307814"/>
              </p:ext>
            </p:extLst>
          </p:nvPr>
        </p:nvGraphicFramePr>
        <p:xfrm>
          <a:off x="107504" y="1556792"/>
          <a:ext cx="90010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7458"/>
                <a:gridCol w="1850894"/>
                <a:gridCol w="2088232"/>
                <a:gridCol w="1656184"/>
                <a:gridCol w="2088232"/>
              </a:tblGrid>
              <a:tr h="143463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5</a:t>
                      </a:r>
                      <a:endParaRPr lang="cs-CZ" sz="3600" b="1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5</a:t>
                      </a:r>
                      <a:endParaRPr lang="cs-CZ" sz="3600" b="1" dirty="0"/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4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4755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3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Elizabeth\AppData\Local\Microsoft\Windows\Temporary Internet Files\Content.IE5\VUGO9WXQ\MC9004417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83134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6189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440" y="1783134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515" y="253789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934" y="177556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114" y="177618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8650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259" y="1800914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36043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258" y="2636043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757" y="162880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973" y="165358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421" y="2644823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781" y="2708919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1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819" y="2205681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466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číslici se správným počtem předmětů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203980"/>
              </p:ext>
            </p:extLst>
          </p:nvPr>
        </p:nvGraphicFramePr>
        <p:xfrm>
          <a:off x="323528" y="3501008"/>
          <a:ext cx="8229600" cy="518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99908"/>
            <a:ext cx="1412806" cy="88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154" y="2190509"/>
            <a:ext cx="1350851" cy="84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lizabeth\AppData\Local\Microsoft\Windows\Temporary Internet Files\Content.IE5\9OCN6C8Q\MC9002956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20638"/>
            <a:ext cx="1944216" cy="156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Elizabeth\AppData\Local\Microsoft\Windows\Temporary Internet Files\Content.IE5\FYPHHERB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1882552"/>
            <a:ext cx="1353592" cy="135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FYPHHERB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08" y="2114476"/>
            <a:ext cx="1296516" cy="129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Elizabeth\AppData\Local\Microsoft\Windows\Temporary Internet Files\Content.IE5\FYPHHERB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08" y="119675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Elizabeth\AppData\Local\Microsoft\Windows\Temporary Internet Files\Content.IE5\P7BCN14G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803" y="4530962"/>
            <a:ext cx="1048374" cy="79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Elizabeth\AppData\Local\Microsoft\Windows\Temporary Internet Files\Content.IE5\P7BCN14G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239" y="4530962"/>
            <a:ext cx="1029831" cy="77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03195"/>
            <a:ext cx="1030287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08285"/>
            <a:ext cx="1030287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08285"/>
            <a:ext cx="1030287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4" name="Picture 16" descr="C:\Users\Elizabeth\AppData\Local\Microsoft\Windows\Temporary Internet Files\Content.IE5\9OCN6C8Q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85682"/>
            <a:ext cx="1135691" cy="864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306" y="1382384"/>
            <a:ext cx="113347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6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327" y="2370957"/>
            <a:ext cx="113347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7" name="Picture 1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8349"/>
            <a:ext cx="113347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1220366" y="4005064"/>
            <a:ext cx="831354" cy="108012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endCxn id="7170" idx="2"/>
          </p:cNvCxnSpPr>
          <p:nvPr/>
        </p:nvCxnSpPr>
        <p:spPr>
          <a:xfrm flipV="1">
            <a:off x="2915816" y="2186970"/>
            <a:ext cx="1210459" cy="1386046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1636043" y="2378349"/>
            <a:ext cx="2576538" cy="1194669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084168" y="2186970"/>
            <a:ext cx="1152128" cy="1386047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599311" y="4005065"/>
            <a:ext cx="769679" cy="1512167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57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číslici se správným počtem předmětů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325596"/>
              </p:ext>
            </p:extLst>
          </p:nvPr>
        </p:nvGraphicFramePr>
        <p:xfrm>
          <a:off x="323528" y="3501008"/>
          <a:ext cx="8229600" cy="518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99908"/>
            <a:ext cx="1412806" cy="88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154" y="2190509"/>
            <a:ext cx="1350851" cy="84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lizabeth\AppData\Local\Microsoft\Windows\Temporary Internet Files\Content.IE5\9OCN6C8Q\MC9002956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20638"/>
            <a:ext cx="1944216" cy="156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Elizabeth\AppData\Local\Microsoft\Windows\Temporary Internet Files\Content.IE5\FYPHHERB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1882552"/>
            <a:ext cx="1353592" cy="135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FYPHHERB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08" y="2114476"/>
            <a:ext cx="1296516" cy="129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Elizabeth\AppData\Local\Microsoft\Windows\Temporary Internet Files\Content.IE5\FYPHHERB\MC90044170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08" y="119675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Elizabeth\AppData\Local\Microsoft\Windows\Temporary Internet Files\Content.IE5\P7BCN14G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803" y="4530962"/>
            <a:ext cx="1048374" cy="79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Elizabeth\AppData\Local\Microsoft\Windows\Temporary Internet Files\Content.IE5\P7BCN14G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239" y="4530962"/>
            <a:ext cx="1029831" cy="77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03195"/>
            <a:ext cx="1030287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08285"/>
            <a:ext cx="1030287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08285"/>
            <a:ext cx="1030287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4" name="Picture 16" descr="C:\Users\Elizabeth\AppData\Local\Microsoft\Windows\Temporary Internet Files\Content.IE5\9OCN6C8Q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85682"/>
            <a:ext cx="1135691" cy="864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306" y="1382384"/>
            <a:ext cx="113347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6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327" y="2370957"/>
            <a:ext cx="113347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7" name="Picture 1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8349"/>
            <a:ext cx="113347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1220366" y="4005064"/>
            <a:ext cx="831354" cy="108012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endCxn id="7170" idx="2"/>
          </p:cNvCxnSpPr>
          <p:nvPr/>
        </p:nvCxnSpPr>
        <p:spPr>
          <a:xfrm flipV="1">
            <a:off x="2915816" y="2186970"/>
            <a:ext cx="1210459" cy="1386046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1636043" y="2378349"/>
            <a:ext cx="2576538" cy="1194669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084168" y="2186970"/>
            <a:ext cx="1152128" cy="1386047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599311" y="4005065"/>
            <a:ext cx="769679" cy="1512167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376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>
                <a:solidFill>
                  <a:prstClr val="black"/>
                </a:solidFill>
              </a:rPr>
              <a:t>Obrázky dostupné z Klipartu sady Microsoft Office.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59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</TotalTime>
  <Words>170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Motiv sady Office</vt:lpstr>
      <vt:lpstr>Prezentace aplikace PowerPoint</vt:lpstr>
      <vt:lpstr>Anotace</vt:lpstr>
      <vt:lpstr>Kolik je …?</vt:lpstr>
      <vt:lpstr>Spočítej kolik je …?</vt:lpstr>
      <vt:lpstr>Spoj správný počet předmětů s číslem 5 </vt:lpstr>
      <vt:lpstr>Spoj správný počet předmětů s číslem 5: řešení </vt:lpstr>
      <vt:lpstr>Spočítej počet předmětů a napiš správnou číslici</vt:lpstr>
      <vt:lpstr>Prezentace aplikace PowerPoint</vt:lpstr>
      <vt:lpstr>Spočítej počet předmětů a napiš správnou číslici: řešení</vt:lpstr>
      <vt:lpstr>Prezentace aplikace PowerPoint</vt:lpstr>
      <vt:lpstr>Doplň číselnou řadu</vt:lpstr>
      <vt:lpstr>Doplň číselnou řadu: řešení</vt:lpstr>
      <vt:lpstr>Spoj číslici se správným počtem předmětů</vt:lpstr>
      <vt:lpstr>Spoj číslici se správným počtem předmětů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6</cp:revision>
  <dcterms:created xsi:type="dcterms:W3CDTF">2012-05-19T10:58:10Z</dcterms:created>
  <dcterms:modified xsi:type="dcterms:W3CDTF">2012-10-12T08:23:37Z</dcterms:modified>
</cp:coreProperties>
</file>