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3" r:id="rId17"/>
    <p:sldId id="272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2.png"/><Relationship Id="rId7" Type="http://schemas.openxmlformats.org/officeDocument/2006/relationships/image" Target="../media/image25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6.wmf"/><Relationship Id="rId9" Type="http://schemas.openxmlformats.org/officeDocument/2006/relationships/image" Target="../media/image27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13" Type="http://schemas.openxmlformats.org/officeDocument/2006/relationships/image" Target="../media/image40.png"/><Relationship Id="rId3" Type="http://schemas.openxmlformats.org/officeDocument/2006/relationships/image" Target="../media/image31.png"/><Relationship Id="rId7" Type="http://schemas.openxmlformats.org/officeDocument/2006/relationships/image" Target="../media/image34.wmf"/><Relationship Id="rId12" Type="http://schemas.openxmlformats.org/officeDocument/2006/relationships/image" Target="../media/image39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openxmlformats.org/officeDocument/2006/relationships/image" Target="../media/image38.wmf"/><Relationship Id="rId5" Type="http://schemas.openxmlformats.org/officeDocument/2006/relationships/image" Target="../media/image32.wmf"/><Relationship Id="rId10" Type="http://schemas.openxmlformats.org/officeDocument/2006/relationships/image" Target="../media/image37.wmf"/><Relationship Id="rId4" Type="http://schemas.openxmlformats.org/officeDocument/2006/relationships/image" Target="../media/image8.wmf"/><Relationship Id="rId9" Type="http://schemas.openxmlformats.org/officeDocument/2006/relationships/image" Target="../media/image36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2.png"/><Relationship Id="rId7" Type="http://schemas.openxmlformats.org/officeDocument/2006/relationships/image" Target="../media/image25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6.wmf"/><Relationship Id="rId9" Type="http://schemas.openxmlformats.org/officeDocument/2006/relationships/image" Target="../media/image27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wmf"/><Relationship Id="rId13" Type="http://schemas.openxmlformats.org/officeDocument/2006/relationships/image" Target="../media/image40.png"/><Relationship Id="rId3" Type="http://schemas.openxmlformats.org/officeDocument/2006/relationships/image" Target="../media/image31.png"/><Relationship Id="rId7" Type="http://schemas.openxmlformats.org/officeDocument/2006/relationships/image" Target="../media/image34.wmf"/><Relationship Id="rId12" Type="http://schemas.openxmlformats.org/officeDocument/2006/relationships/image" Target="../media/image39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openxmlformats.org/officeDocument/2006/relationships/image" Target="../media/image38.wmf"/><Relationship Id="rId5" Type="http://schemas.openxmlformats.org/officeDocument/2006/relationships/image" Target="../media/image32.wmf"/><Relationship Id="rId10" Type="http://schemas.openxmlformats.org/officeDocument/2006/relationships/image" Target="../media/image37.wmf"/><Relationship Id="rId4" Type="http://schemas.openxmlformats.org/officeDocument/2006/relationships/image" Target="../media/image8.wmf"/><Relationship Id="rId9" Type="http://schemas.openxmlformats.org/officeDocument/2006/relationships/image" Target="../media/image36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6.wmf"/><Relationship Id="rId7" Type="http://schemas.openxmlformats.org/officeDocument/2006/relationships/image" Target="../media/image41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42.w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6.wmf"/><Relationship Id="rId7" Type="http://schemas.openxmlformats.org/officeDocument/2006/relationships/image" Target="../media/image41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42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7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6.wmf"/><Relationship Id="rId4" Type="http://schemas.openxmlformats.org/officeDocument/2006/relationships/image" Target="../media/image45.w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13.wmf"/><Relationship Id="rId7" Type="http://schemas.openxmlformats.org/officeDocument/2006/relationships/image" Target="../media/image51.wmf"/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wmf"/><Relationship Id="rId5" Type="http://schemas.openxmlformats.org/officeDocument/2006/relationships/image" Target="../media/image11.wmf"/><Relationship Id="rId4" Type="http://schemas.openxmlformats.org/officeDocument/2006/relationships/image" Target="../media/image49.wmf"/><Relationship Id="rId9" Type="http://schemas.openxmlformats.org/officeDocument/2006/relationships/image" Target="../media/image5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7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6.wmf"/><Relationship Id="rId4" Type="http://schemas.openxmlformats.org/officeDocument/2006/relationships/image" Target="../media/image45.w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13.wmf"/><Relationship Id="rId7" Type="http://schemas.openxmlformats.org/officeDocument/2006/relationships/image" Target="../media/image51.wmf"/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wmf"/><Relationship Id="rId5" Type="http://schemas.openxmlformats.org/officeDocument/2006/relationships/image" Target="../media/image11.wmf"/><Relationship Id="rId4" Type="http://schemas.openxmlformats.org/officeDocument/2006/relationships/image" Target="../media/image49.wmf"/><Relationship Id="rId9" Type="http://schemas.openxmlformats.org/officeDocument/2006/relationships/image" Target="../media/image5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VY_32_INOVACE_17</a:t>
            </a:r>
            <a:r>
              <a:rPr lang="cs-CZ" sz="2400" dirty="0"/>
              <a:t>_</a:t>
            </a:r>
            <a:r>
              <a:rPr lang="cs-CZ" sz="2400" dirty="0" smtClean="0"/>
              <a:t> lesní zvířata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08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Prezentace slouží k seznámení žáků s druhy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lesních zvířat a způsobu jejich života.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</a:t>
            </a:r>
            <a:r>
              <a:rPr lang="cs-CZ" sz="24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červen </a:t>
            </a: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76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algn="just"/>
            <a:r>
              <a:rPr lang="cs-CZ" dirty="0" smtClean="0"/>
              <a:t>Lesní zvířata žijí volně v přírodě – v lese. Člověk se o ně, na rozdíl od domácích zvířat, nestará. </a:t>
            </a:r>
          </a:p>
          <a:p>
            <a:pPr marL="0" indent="0" algn="just">
              <a:buNone/>
            </a:pPr>
            <a:endParaRPr lang="cs-CZ" dirty="0"/>
          </a:p>
        </p:txBody>
      </p:sp>
      <p:pic>
        <p:nvPicPr>
          <p:cNvPr id="1027" name="Picture 3" descr="C:\Users\Elizabeth\AppData\Local\Microsoft\Windows\Temporary Internet Files\Content.IE5\TH5NVQNA\MP9004016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39402"/>
            <a:ext cx="3768436" cy="471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lizabeth\AppData\Local\Microsoft\Windows\Temporary Internet Files\Content.IE5\7XP37HPP\MP9004010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1512168" cy="226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lizabeth\AppData\Local\Microsoft\Windows\Temporary Internet Files\Content.IE5\INEYROE0\MP90026285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2644" y="2430755"/>
            <a:ext cx="2208228" cy="332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249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924" y="0"/>
            <a:ext cx="8229600" cy="1143000"/>
          </a:xfrm>
        </p:spPr>
        <p:txBody>
          <a:bodyPr/>
          <a:lstStyle/>
          <a:p>
            <a:r>
              <a:rPr lang="cs-CZ" dirty="0" smtClean="0"/>
              <a:t>Která lesní zvířata znáte? </a:t>
            </a:r>
            <a:endParaRPr lang="cs-CZ" dirty="0"/>
          </a:p>
        </p:txBody>
      </p:sp>
      <p:pic>
        <p:nvPicPr>
          <p:cNvPr id="2050" name="Picture 2" descr="C:\Users\Elizabeth\AppData\Local\Microsoft\Windows\Temporary Internet Files\Content.IE5\18B5AKSL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96752"/>
            <a:ext cx="4611960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lizabeth\AppData\Local\Microsoft\Windows\Temporary Internet Files\Content.IE5\INEYROE0\MC900441419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96752"/>
            <a:ext cx="1056168" cy="1413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lizabeth\AppData\Local\Microsoft\Windows\Temporary Internet Files\Content.IE5\7XP37HPP\MC9001092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924944"/>
            <a:ext cx="1225860" cy="1925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lizabeth\AppData\Local\Microsoft\Windows\Temporary Internet Files\Content.IE5\18B5AKSL\MC9003264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117" y="2492897"/>
            <a:ext cx="1835587" cy="1498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lizabeth\AppData\Local\Microsoft\Windows\Temporary Internet Files\Content.IE5\7XP37HPP\MC9003469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37861"/>
            <a:ext cx="2354560" cy="1586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Elizabeth\AppData\Local\Microsoft\Windows\Temporary Internet Files\Content.IE5\7XP37HPP\MC9003244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0547">
            <a:off x="6880185" y="4379803"/>
            <a:ext cx="1223467" cy="2168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448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7" name="Picture 15" descr="C:\Users\Elizabeth\AppData\Local\Microsoft\Windows\Temporary Internet Files\Content.IE5\INEYROE0\MC9003324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9657"/>
            <a:ext cx="4152504" cy="3656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Elizabeth\AppData\Local\Microsoft\Windows\Temporary Internet Files\Content.IE5\18B5AKSL\MC9003323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6672"/>
            <a:ext cx="2774432" cy="300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Elizabeth\AppData\Local\Microsoft\Windows\Temporary Internet Files\Content.IE5\7XP37HPP\MC90044139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107" y="3605329"/>
            <a:ext cx="3175469" cy="311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92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Sova je noční pták. Ve dne spí a v noci si hledá potravu: různá drobná zvířata, především myši. </a:t>
            </a:r>
            <a:endParaRPr lang="cs-CZ" sz="3600" dirty="0"/>
          </a:p>
        </p:txBody>
      </p:sp>
      <p:pic>
        <p:nvPicPr>
          <p:cNvPr id="4098" name="Picture 2" descr="C:\Users\Elizabeth\AppData\Local\Microsoft\Windows\Temporary Internet Files\Content.IE5\INEYROE0\MC900332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87534"/>
            <a:ext cx="3064545" cy="336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195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Datlovi se říká doktor stromů, protože se díky svému dlouhému a pevnému zobáku dostane až pod kůru stromů a zbaví je škodlivého hmyzu. </a:t>
            </a:r>
            <a:endParaRPr lang="cs-CZ" sz="3600" dirty="0"/>
          </a:p>
        </p:txBody>
      </p:sp>
      <p:pic>
        <p:nvPicPr>
          <p:cNvPr id="5122" name="Picture 2" descr="C:\Users\Elizabeth\AppData\Local\Microsoft\Windows\Temporary Internet Files\Content.IE5\INEYROE0\MC900332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74528"/>
            <a:ext cx="2615158" cy="321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0389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Ve větvích stromů žije i veverka, která mívá své hnízdo často v dutinách stromů. Její strava je rostlinného původu, skládá se z ořechů, semen ze šišek, hub a dokonce i ptačích vajíček. Veverka je tak chytrá, že si dělá zásoby na zimu, protože v zimě nespí a potřebuje potravu k přežití. Ve své noře si skladuje sušené houby, šišky a ořechy. </a:t>
            </a:r>
            <a:endParaRPr lang="cs-CZ" dirty="0"/>
          </a:p>
        </p:txBody>
      </p:sp>
      <p:pic>
        <p:nvPicPr>
          <p:cNvPr id="6146" name="Picture 2" descr="C:\Users\Elizabeth\AppData\Local\Microsoft\Windows\Temporary Internet Files\Content.IE5\TH5NVQNA\MC900337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77072"/>
            <a:ext cx="4104456" cy="248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2854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V lese také bydlí ježek. Je to hmyzožravec, žere larvy, červy, slimáky a brouky. Občas i myši. A tím je velmi užitečný! Ježek patří k zvířatům, která se na podzim ukládají k zimnímu spánku. Ježek prospí celou dlouhou zimu v norce, kterou si sám připraví a vystele suchým listím. Probudí se až na jaře. </a:t>
            </a:r>
            <a:endParaRPr lang="cs-CZ" dirty="0"/>
          </a:p>
        </p:txBody>
      </p:sp>
      <p:pic>
        <p:nvPicPr>
          <p:cNvPr id="7170" name="Picture 2" descr="C:\Users\Elizabeth\AppData\Local\Microsoft\Windows\Temporary Internet Files\Content.IE5\18B5AKSL\MC900346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789040"/>
            <a:ext cx="4104456" cy="2728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97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Medvěd se také ukládá na konci podzimu k zimnímu spánku. Během podzimu musí hodně jíst a tím se mu vytváří tukové polštáře, které mu umožňují prospat celou zimu.  Medvěd je všežravec, živí se lesními plody, kořínky, houbami, rybami, malými zvířaty a hmyzem. </a:t>
            </a:r>
            <a:endParaRPr lang="cs-CZ" dirty="0"/>
          </a:p>
        </p:txBody>
      </p:sp>
      <p:pic>
        <p:nvPicPr>
          <p:cNvPr id="8195" name="Picture 3" descr="C:\Users\Elizabeth\AppData\Local\Microsoft\Windows\Temporary Internet Files\Content.IE5\TH5NVQNA\MC9003324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645024"/>
            <a:ext cx="3858253" cy="307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Liška je masožravec. Žere myši a hraboše, mláďata zajíců, ráda zavítá i do vesnice, kde si pochutná na slepičkách. V zimě nespí. Bydlí v noře, kterou si vyhrabe nebo osídlí po jiném zvířeti. Je užitečná, protože se živí mršinami. </a:t>
            </a:r>
            <a:endParaRPr lang="cs-CZ" dirty="0"/>
          </a:p>
        </p:txBody>
      </p:sp>
      <p:pic>
        <p:nvPicPr>
          <p:cNvPr id="9218" name="Picture 2" descr="C:\Users\Elizabeth\AppData\Local\Microsoft\Windows\Temporary Internet Files\Content.IE5\7XP37HPP\MC900441392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068960"/>
            <a:ext cx="3384376" cy="3324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301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Vlk je také lesní zvíře. Žije a loví ve skupinách. Bydlí v noře. Žere srny, prasata, králíky, zajíce a drobnou lesní zvěř. </a:t>
            </a:r>
            <a:endParaRPr lang="cs-CZ" dirty="0"/>
          </a:p>
        </p:txBody>
      </p:sp>
      <p:pic>
        <p:nvPicPr>
          <p:cNvPr id="10244" name="Picture 4" descr="C:\Users\Elizabeth\AppData\Local\Microsoft\Windows\Temporary Internet Files\Content.IE5\18B5AKSL\MP9004010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3068960"/>
            <a:ext cx="4441711" cy="2959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Elizabeth\AppData\Local\Microsoft\Windows\Temporary Internet Files\Content.IE5\7XP37HPP\MP90040686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5"/>
            <a:ext cx="2952328" cy="442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85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Zajíc žije na okraji lesa. Živí se bylinami, zbytky zemědělských plodin, okusuje větve rostlin a na jaře i pupeny. </a:t>
            </a:r>
            <a:endParaRPr lang="cs-CZ" dirty="0"/>
          </a:p>
        </p:txBody>
      </p:sp>
      <p:pic>
        <p:nvPicPr>
          <p:cNvPr id="11267" name="Picture 3" descr="C:\Users\Elizabeth\AppData\Local\Microsoft\Windows\Temporary Internet Files\Content.IE5\TH5NVQNA\MP9004066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04864"/>
            <a:ext cx="2592288" cy="388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Elizabeth\AppData\Local\Microsoft\Windows\Temporary Internet Files\Content.IE5\18B5AKSL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284984"/>
            <a:ext cx="3106374" cy="2168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745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správně čím se živí zvířata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082" y="3082468"/>
            <a:ext cx="2269570" cy="181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08057"/>
            <a:ext cx="1944216" cy="1359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 descr="C:\Users\Elizabeth\AppData\Local\Microsoft\Windows\Temporary Internet Files\Content.IE5\TH5NVQNA\MC9004414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00169"/>
            <a:ext cx="1165398" cy="155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lizabeth\AppData\Local\Microsoft\Windows\Temporary Internet Files\Content.IE5\INEYROE0\MC9002508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24745"/>
            <a:ext cx="1532642" cy="115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Elizabeth\AppData\Local\Microsoft\Windows\Temporary Internet Files\Content.IE5\INEYROE0\MC9004238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7598" y="5028891"/>
            <a:ext cx="1602730" cy="164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C:\Users\Elizabeth\AppData\Local\Microsoft\Windows\Temporary Internet Files\Content.IE5\INEYROE0\MC9001922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077" y="5575119"/>
            <a:ext cx="2691355" cy="109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Users\Elizabeth\AppData\Local\Microsoft\Windows\Temporary Internet Files\Content.IE5\INEYROE0\MP9004065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8499" y="998824"/>
            <a:ext cx="226913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0" name="Picture 12" descr="C:\Users\Elizabeth\AppData\Local\Microsoft\Windows\Temporary Internet Files\Content.IE5\18B5AKSL\MC90041250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4257">
            <a:off x="376421" y="5584728"/>
            <a:ext cx="2136135" cy="873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2782101"/>
            <a:ext cx="7272808" cy="2222554"/>
          </a:xfrm>
          <a:prstGeom prst="rect">
            <a:avLst/>
          </a:prstGeom>
          <a:noFill/>
          <a:ln w="38100" cmpd="dbl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2301" name="Picture 13" descr="C:\Users\Elizabeth\AppData\Local\Microsoft\Windows\Temporary Internet Files\Content.IE5\INEYROE0\MC90041190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266783"/>
            <a:ext cx="1354502" cy="122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2" name="Picture 14" descr="C:\Users\Elizabeth\AppData\Local\Microsoft\Windows\Temporary Internet Files\Content.IE5\TH5NVQNA\MC9003313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16" y="1124744"/>
            <a:ext cx="1435939" cy="1260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1835696" y="4667517"/>
            <a:ext cx="216024" cy="106573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2915816" y="4667517"/>
            <a:ext cx="4752528" cy="90760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3131840" y="2204864"/>
            <a:ext cx="4248472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331640" y="2204864"/>
            <a:ext cx="2844316" cy="1368152"/>
          </a:xfrm>
          <a:prstGeom prst="straightConnector1">
            <a:avLst/>
          </a:prstGeom>
          <a:ln w="38100">
            <a:solidFill>
              <a:srgbClr val="99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788024" y="2204864"/>
            <a:ext cx="864096" cy="1296144"/>
          </a:xfrm>
          <a:prstGeom prst="straightConnector1">
            <a:avLst/>
          </a:prstGeom>
          <a:ln w="38100">
            <a:solidFill>
              <a:srgbClr val="99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427984" y="2060848"/>
            <a:ext cx="2160240" cy="1656184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5220072" y="4667517"/>
            <a:ext cx="1116360" cy="1185800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8634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36912"/>
            <a:ext cx="1762813" cy="1734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140968"/>
            <a:ext cx="1870625" cy="124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7" name="Picture 5" descr="C:\Users\Elizabeth\AppData\Local\Microsoft\Windows\Temporary Internet Files\Content.IE5\INEYROE0\MC900326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1216605" cy="126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2492896"/>
            <a:ext cx="6336704" cy="2088232"/>
          </a:xfrm>
          <a:prstGeom prst="rect">
            <a:avLst/>
          </a:prstGeom>
          <a:noFill/>
          <a:ln w="41275" cmpd="thinThick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3318" name="Picture 6" descr="C:\Users\Elizabeth\AppData\Local\Microsoft\Windows\Temporary Internet Files\Content.IE5\7XP37HPP\MC9000573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03291">
            <a:off x="7424494" y="1793346"/>
            <a:ext cx="1694417" cy="139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9" name="Picture 7" descr="C:\Users\Elizabeth\AppData\Local\Microsoft\Windows\Temporary Internet Files\Content.IE5\18B5AKSL\MC90043803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848" y="516718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C:\Users\Elizabeth\AppData\Local\Microsoft\Windows\Temporary Internet Files\Content.IE5\7XP37HPP\MC900359857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16" y="764704"/>
            <a:ext cx="2556868" cy="1059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1" name="Picture 9" descr="C:\Users\Elizabeth\AppData\Local\Microsoft\Windows\Temporary Internet Files\Content.IE5\7XP37HPP\MC9004135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1" y="5167182"/>
            <a:ext cx="1730741" cy="155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4" name="Picture 12" descr="C:\Users\Elizabeth\AppData\Local\Microsoft\Windows\Temporary Internet Files\Content.IE5\18B5AKSL\MC9001932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701" y="3632196"/>
            <a:ext cx="1490796" cy="119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6" name="Picture 14" descr="C:\Users\Elizabeth\AppData\Local\Microsoft\Windows\Temporary Internet Files\Content.IE5\TH5NVQNA\MC90019331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280" y="306842"/>
            <a:ext cx="2335793" cy="197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7" name="Picture 15" descr="C:\Users\Elizabeth\AppData\Local\Microsoft\Windows\Temporary Internet Files\Content.IE5\18B5AKSL\MC90003043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07" y="4965092"/>
            <a:ext cx="1397841" cy="156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2" name="Picture 20" descr="C:\Users\Elizabeth\AppData\Local\Microsoft\Windows\Temporary Internet Files\Content.IE5\18B5AKSL\MC90035612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909" y="226168"/>
            <a:ext cx="1767962" cy="186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123728" y="1824144"/>
            <a:ext cx="249120" cy="1316824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767684" y="1824144"/>
            <a:ext cx="3927750" cy="1244816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555776" y="4149080"/>
            <a:ext cx="1728131" cy="1018102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283907" y="2282006"/>
            <a:ext cx="1500166" cy="107498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750496" y="4185084"/>
            <a:ext cx="1061864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489250" y="4005064"/>
            <a:ext cx="4522910" cy="151216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4616176" y="2282006"/>
            <a:ext cx="3340200" cy="1074986"/>
          </a:xfrm>
          <a:prstGeom prst="straightConnector1">
            <a:avLst/>
          </a:prstGeom>
          <a:ln w="3810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419841" y="4305217"/>
            <a:ext cx="504087" cy="1212015"/>
          </a:xfrm>
          <a:prstGeom prst="straightConnector1">
            <a:avLst/>
          </a:prstGeom>
          <a:ln w="3810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33" name="Picture 2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455" y="5400326"/>
            <a:ext cx="2172303" cy="901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6" name="Přímá spojnice se šipkou 25"/>
          <p:cNvCxnSpPr/>
          <p:nvPr/>
        </p:nvCxnSpPr>
        <p:spPr>
          <a:xfrm flipH="1" flipV="1">
            <a:off x="5210347" y="4305217"/>
            <a:ext cx="1767668" cy="1212015"/>
          </a:xfrm>
          <a:prstGeom prst="straightConnector1">
            <a:avLst/>
          </a:prstGeom>
          <a:ln w="3810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703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7780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Přiřaď správně čím se živí zvířata: řešení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082" y="3082468"/>
            <a:ext cx="2269570" cy="181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08057"/>
            <a:ext cx="1944216" cy="1359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 descr="C:\Users\Elizabeth\AppData\Local\Microsoft\Windows\Temporary Internet Files\Content.IE5\TH5NVQNA\MC9004414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00169"/>
            <a:ext cx="1165398" cy="155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lizabeth\AppData\Local\Microsoft\Windows\Temporary Internet Files\Content.IE5\INEYROE0\MC9002508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24745"/>
            <a:ext cx="1532642" cy="1158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Elizabeth\AppData\Local\Microsoft\Windows\Temporary Internet Files\Content.IE5\INEYROE0\MC9004238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7598" y="5028891"/>
            <a:ext cx="1602730" cy="164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C:\Users\Elizabeth\AppData\Local\Microsoft\Windows\Temporary Internet Files\Content.IE5\INEYROE0\MC9001922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077" y="5575119"/>
            <a:ext cx="2691355" cy="109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Users\Elizabeth\AppData\Local\Microsoft\Windows\Temporary Internet Files\Content.IE5\INEYROE0\MP9004065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8499" y="998824"/>
            <a:ext cx="226913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0" name="Picture 12" descr="C:\Users\Elizabeth\AppData\Local\Microsoft\Windows\Temporary Internet Files\Content.IE5\18B5AKSL\MC90041250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4257">
            <a:off x="376421" y="5584728"/>
            <a:ext cx="2136135" cy="873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2782101"/>
            <a:ext cx="7272808" cy="2222554"/>
          </a:xfrm>
          <a:prstGeom prst="rect">
            <a:avLst/>
          </a:prstGeom>
          <a:noFill/>
          <a:ln w="38100" cmpd="dbl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2301" name="Picture 13" descr="C:\Users\Elizabeth\AppData\Local\Microsoft\Windows\Temporary Internet Files\Content.IE5\INEYROE0\MC90041190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266783"/>
            <a:ext cx="1354502" cy="122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2" name="Picture 14" descr="C:\Users\Elizabeth\AppData\Local\Microsoft\Windows\Temporary Internet Files\Content.IE5\TH5NVQNA\MC9003313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16" y="1124744"/>
            <a:ext cx="1435939" cy="1260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1835696" y="4667517"/>
            <a:ext cx="216024" cy="106573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2915816" y="4667517"/>
            <a:ext cx="4752528" cy="90760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3131840" y="2204864"/>
            <a:ext cx="4248472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331640" y="2204864"/>
            <a:ext cx="2844316" cy="1368152"/>
          </a:xfrm>
          <a:prstGeom prst="straightConnector1">
            <a:avLst/>
          </a:prstGeom>
          <a:ln w="38100">
            <a:solidFill>
              <a:srgbClr val="99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788024" y="2204864"/>
            <a:ext cx="864096" cy="1296144"/>
          </a:xfrm>
          <a:prstGeom prst="straightConnector1">
            <a:avLst/>
          </a:prstGeom>
          <a:ln w="38100">
            <a:solidFill>
              <a:srgbClr val="99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427984" y="2060848"/>
            <a:ext cx="2160240" cy="1656184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5220072" y="4667517"/>
            <a:ext cx="1116360" cy="1185800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273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36912"/>
            <a:ext cx="1762813" cy="1734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140968"/>
            <a:ext cx="1870625" cy="124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7" name="Picture 5" descr="C:\Users\Elizabeth\AppData\Local\Microsoft\Windows\Temporary Internet Files\Content.IE5\INEYROE0\MC900326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1216605" cy="126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2492896"/>
            <a:ext cx="6336704" cy="2088232"/>
          </a:xfrm>
          <a:prstGeom prst="rect">
            <a:avLst/>
          </a:prstGeom>
          <a:noFill/>
          <a:ln w="41275" cmpd="thinThick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3318" name="Picture 6" descr="C:\Users\Elizabeth\AppData\Local\Microsoft\Windows\Temporary Internet Files\Content.IE5\7XP37HPP\MC9000573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03291">
            <a:off x="7424494" y="1793346"/>
            <a:ext cx="1694417" cy="139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9" name="Picture 7" descr="C:\Users\Elizabeth\AppData\Local\Microsoft\Windows\Temporary Internet Files\Content.IE5\18B5AKSL\MC90043803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848" y="516718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C:\Users\Elizabeth\AppData\Local\Microsoft\Windows\Temporary Internet Files\Content.IE5\7XP37HPP\MC900359857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16" y="764704"/>
            <a:ext cx="2556868" cy="1059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1" name="Picture 9" descr="C:\Users\Elizabeth\AppData\Local\Microsoft\Windows\Temporary Internet Files\Content.IE5\7XP37HPP\MC9004135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1" y="5167182"/>
            <a:ext cx="1730741" cy="155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4" name="Picture 12" descr="C:\Users\Elizabeth\AppData\Local\Microsoft\Windows\Temporary Internet Files\Content.IE5\18B5AKSL\MC9001932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701" y="3632196"/>
            <a:ext cx="1490796" cy="119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6" name="Picture 14" descr="C:\Users\Elizabeth\AppData\Local\Microsoft\Windows\Temporary Internet Files\Content.IE5\TH5NVQNA\MC90019331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280" y="306842"/>
            <a:ext cx="2335793" cy="1975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7" name="Picture 15" descr="C:\Users\Elizabeth\AppData\Local\Microsoft\Windows\Temporary Internet Files\Content.IE5\18B5AKSL\MC90003043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07" y="4965092"/>
            <a:ext cx="1397841" cy="156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32" name="Picture 20" descr="C:\Users\Elizabeth\AppData\Local\Microsoft\Windows\Temporary Internet Files\Content.IE5\18B5AKSL\MC90035612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909" y="226168"/>
            <a:ext cx="1767962" cy="186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2123728" y="1824144"/>
            <a:ext cx="249120" cy="1316824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767684" y="1824144"/>
            <a:ext cx="3927750" cy="1244816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555776" y="4149080"/>
            <a:ext cx="1728131" cy="1018102"/>
          </a:xfrm>
          <a:prstGeom prst="straightConnector1">
            <a:avLst/>
          </a:prstGeom>
          <a:ln w="381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283907" y="2282006"/>
            <a:ext cx="1500166" cy="107498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750496" y="4185084"/>
            <a:ext cx="1061864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489250" y="4005064"/>
            <a:ext cx="4522910" cy="151216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4616176" y="2282006"/>
            <a:ext cx="3340200" cy="1074986"/>
          </a:xfrm>
          <a:prstGeom prst="straightConnector1">
            <a:avLst/>
          </a:prstGeom>
          <a:ln w="3810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419841" y="4305217"/>
            <a:ext cx="504087" cy="1212015"/>
          </a:xfrm>
          <a:prstGeom prst="straightConnector1">
            <a:avLst/>
          </a:prstGeom>
          <a:ln w="3810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333" name="Picture 2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455" y="5400326"/>
            <a:ext cx="2172303" cy="901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6" name="Přímá spojnice se šipkou 25"/>
          <p:cNvCxnSpPr/>
          <p:nvPr/>
        </p:nvCxnSpPr>
        <p:spPr>
          <a:xfrm flipH="1" flipV="1">
            <a:off x="5210347" y="4305217"/>
            <a:ext cx="1767668" cy="1212015"/>
          </a:xfrm>
          <a:prstGeom prst="straightConnector1">
            <a:avLst/>
          </a:prstGeom>
          <a:ln w="3810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57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bydlí zvířata? </a:t>
            </a:r>
            <a:endParaRPr lang="cs-CZ" dirty="0"/>
          </a:p>
        </p:txBody>
      </p:sp>
      <p:pic>
        <p:nvPicPr>
          <p:cNvPr id="14338" name="Picture 2" descr="C:\Users\Elizabeth\AppData\Local\Microsoft\Windows\Temporary Internet Files\Content.IE5\7XP37HPP\MC900441793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32856"/>
            <a:ext cx="3456383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Elizabeth\AppData\Local\Microsoft\Windows\Temporary Internet Files\Content.IE5\INEYROE0\MC900441419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842491" cy="1127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Elizabeth\AppData\Local\Microsoft\Windows\Temporary Internet Files\Content.IE5\TH5NVQNA\MC9001092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681" y="4865196"/>
            <a:ext cx="837536" cy="1315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Elizabeth\AppData\Local\Microsoft\Windows\Temporary Internet Files\Content.IE5\18B5AKSL\MC90032647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411" y="1040476"/>
            <a:ext cx="1369612" cy="111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C:\Users\Elizabeth\AppData\Local\Microsoft\Windows\Temporary Internet Files\Content.IE5\7XP37HPP\MC900346989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52" y="2717597"/>
            <a:ext cx="1828800" cy="14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6" name="Picture 10" descr="C:\Users\Elizabeth\AppData\Local\Microsoft\Windows\Temporary Internet Files\Content.IE5\7XP37HPP\MC9004241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247" y="2564904"/>
            <a:ext cx="2144442" cy="1392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7" name="Picture 11" descr="C:\Users\Elizabeth\AppData\Local\Microsoft\Windows\Temporary Internet Files\Content.IE5\INEYROE0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73" y="4635585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8" name="Picture 12" descr="C:\Users\Elizabeth\AppData\Local\Microsoft\Windows\Temporary Internet Files\Content.IE5\TH5NVQNA\MC900359855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946" y="4715259"/>
            <a:ext cx="1101852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>
            <a:stCxn id="14339" idx="3"/>
          </p:cNvCxnSpPr>
          <p:nvPr/>
        </p:nvCxnSpPr>
        <p:spPr>
          <a:xfrm>
            <a:off x="1526059" y="1544353"/>
            <a:ext cx="1677789" cy="948543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495352" y="3573016"/>
            <a:ext cx="1788616" cy="2736304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364953" y="5877272"/>
            <a:ext cx="1919015" cy="53313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436096" y="1610975"/>
            <a:ext cx="1363115" cy="953929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076056" y="3429000"/>
            <a:ext cx="1249191" cy="275179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5076056" y="3957686"/>
            <a:ext cx="1666355" cy="1271514"/>
          </a:xfrm>
          <a:prstGeom prst="straightConnector1">
            <a:avLst/>
          </a:prstGeom>
          <a:ln w="3810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076056" y="6021288"/>
            <a:ext cx="2806890" cy="467907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3488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bydlí zvířata? řešení </a:t>
            </a:r>
            <a:endParaRPr lang="cs-CZ" dirty="0"/>
          </a:p>
        </p:txBody>
      </p:sp>
      <p:pic>
        <p:nvPicPr>
          <p:cNvPr id="14338" name="Picture 2" descr="C:\Users\Elizabeth\AppData\Local\Microsoft\Windows\Temporary Internet Files\Content.IE5\7XP37HPP\MC900441793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32856"/>
            <a:ext cx="3456383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Elizabeth\AppData\Local\Microsoft\Windows\Temporary Internet Files\Content.IE5\INEYROE0\MC900441419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842491" cy="1127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Elizabeth\AppData\Local\Microsoft\Windows\Temporary Internet Files\Content.IE5\TH5NVQNA\MC9001092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681" y="4865196"/>
            <a:ext cx="837536" cy="1315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Elizabeth\AppData\Local\Microsoft\Windows\Temporary Internet Files\Content.IE5\18B5AKSL\MC90032647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411" y="1040476"/>
            <a:ext cx="1369612" cy="111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C:\Users\Elizabeth\AppData\Local\Microsoft\Windows\Temporary Internet Files\Content.IE5\7XP37HPP\MC900346989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52" y="2717597"/>
            <a:ext cx="1828800" cy="14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6" name="Picture 10" descr="C:\Users\Elizabeth\AppData\Local\Microsoft\Windows\Temporary Internet Files\Content.IE5\7XP37HPP\MC9004241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247" y="2564904"/>
            <a:ext cx="2144442" cy="1392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7" name="Picture 11" descr="C:\Users\Elizabeth\AppData\Local\Microsoft\Windows\Temporary Internet Files\Content.IE5\INEYROE0\MC90044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73" y="4635585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8" name="Picture 12" descr="C:\Users\Elizabeth\AppData\Local\Microsoft\Windows\Temporary Internet Files\Content.IE5\TH5NVQNA\MC900359855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946" y="4715259"/>
            <a:ext cx="1101852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>
            <a:stCxn id="14339" idx="3"/>
          </p:cNvCxnSpPr>
          <p:nvPr/>
        </p:nvCxnSpPr>
        <p:spPr>
          <a:xfrm>
            <a:off x="1526059" y="1544353"/>
            <a:ext cx="1677789" cy="948543"/>
          </a:xfrm>
          <a:prstGeom prst="straightConnector1">
            <a:avLst/>
          </a:prstGeom>
          <a:ln w="381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495352" y="3573016"/>
            <a:ext cx="1788616" cy="2736304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364953" y="5877272"/>
            <a:ext cx="1919015" cy="53313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436096" y="1610975"/>
            <a:ext cx="1363115" cy="953929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076056" y="3429000"/>
            <a:ext cx="1249191" cy="275179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5076056" y="3957686"/>
            <a:ext cx="1666355" cy="1271514"/>
          </a:xfrm>
          <a:prstGeom prst="straightConnector1">
            <a:avLst/>
          </a:prstGeom>
          <a:ln w="38100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076056" y="6021288"/>
            <a:ext cx="2806890" cy="467907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059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patří zvířata? </a:t>
            </a:r>
            <a:endParaRPr lang="cs-CZ" dirty="0"/>
          </a:p>
        </p:txBody>
      </p:sp>
      <p:pic>
        <p:nvPicPr>
          <p:cNvPr id="15362" name="Picture 2" descr="C:\Users\Elizabeth\AppData\Local\Microsoft\Windows\Temporary Internet Files\Content.IE5\7XP37HPP\MP9001851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37804"/>
            <a:ext cx="2592288" cy="21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Elizabeth\AppData\Local\Microsoft\Windows\Temporary Internet Files\Content.IE5\INEYROE0\MP900262554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33488"/>
            <a:ext cx="2872144" cy="1929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37170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LES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86908" y="37129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HOSPODÁŘSTVÍ</a:t>
            </a:r>
            <a:endParaRPr lang="cs-CZ" b="1" dirty="0"/>
          </a:p>
        </p:txBody>
      </p:sp>
      <p:pic>
        <p:nvPicPr>
          <p:cNvPr id="15364" name="Picture 4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614" y="4725144"/>
            <a:ext cx="2186164" cy="1553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Users\Elizabeth\AppData\Local\Microsoft\Windows\Temporary Internet Files\Content.IE5\TH5NVQNA\MC900441419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65104"/>
            <a:ext cx="118399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876003"/>
            <a:ext cx="1869218" cy="1251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689718"/>
            <a:ext cx="1538627" cy="1259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7457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Elizabeth\AppData\Local\Microsoft\Windows\Temporary Internet Files\Content.IE5\18B5AKSL\MC90003851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38" y="2708920"/>
            <a:ext cx="1177747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Elizabeth\AppData\Local\Microsoft\Windows\Temporary Internet Files\Content.IE5\7XP37HPP\MC900441392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30" y="404664"/>
            <a:ext cx="2016225" cy="198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C:\Users\Elizabeth\AppData\Local\Microsoft\Windows\Temporary Internet Files\Content.IE5\TH5NVQNA\MC900297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77843"/>
            <a:ext cx="180045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C:\Users\Elizabeth\AppData\Local\Microsoft\Windows\Temporary Internet Files\Content.IE5\7XP37HPP\MC9003324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25298"/>
            <a:ext cx="2016225" cy="1609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1" name="Picture 7" descr="C:\Users\Elizabeth\AppData\Local\Microsoft\Windows\Temporary Internet Files\Content.IE5\TH5NVQNA\MC900324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860" y="4869160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3" name="Picture 9" descr="C:\Users\Elizabeth\AppData\Local\Microsoft\Windows\Temporary Internet Files\Content.IE5\7XP37HPP\MC9004414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38" y="4869160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136" y="5154814"/>
            <a:ext cx="1536700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889749"/>
            <a:ext cx="1536700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6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101975"/>
            <a:ext cx="1536700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7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806" y="5311417"/>
            <a:ext cx="18716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8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938" y="2861004"/>
            <a:ext cx="18716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9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863" y="1078864"/>
            <a:ext cx="18716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0011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3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patří zvířata? řešení </a:t>
            </a:r>
            <a:endParaRPr lang="cs-CZ" dirty="0"/>
          </a:p>
        </p:txBody>
      </p:sp>
      <p:pic>
        <p:nvPicPr>
          <p:cNvPr id="15362" name="Picture 2" descr="C:\Users\Elizabeth\AppData\Local\Microsoft\Windows\Temporary Internet Files\Content.IE5\7XP37HPP\MP9001851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37804"/>
            <a:ext cx="2592288" cy="21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3" name="Picture 3" descr="C:\Users\Elizabeth\AppData\Local\Microsoft\Windows\Temporary Internet Files\Content.IE5\INEYROE0\MP900262554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33488"/>
            <a:ext cx="2872144" cy="1929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37170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prstClr val="black"/>
                </a:solidFill>
              </a:rPr>
              <a:t>LES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86908" y="37129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HOSPODÁŘSTVÍ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15364" name="Picture 4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614" y="4725144"/>
            <a:ext cx="2186164" cy="1553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C:\Users\Elizabeth\AppData\Local\Microsoft\Windows\Temporary Internet Files\Content.IE5\TH5NVQNA\MC900441419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65104"/>
            <a:ext cx="118399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876003"/>
            <a:ext cx="1869218" cy="1251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689718"/>
            <a:ext cx="1538627" cy="1259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2867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Elizabeth\AppData\Local\Microsoft\Windows\Temporary Internet Files\Content.IE5\18B5AKSL\MC90003851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38" y="2708920"/>
            <a:ext cx="1177747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Elizabeth\AppData\Local\Microsoft\Windows\Temporary Internet Files\Content.IE5\7XP37HPP\MC900441392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30" y="404664"/>
            <a:ext cx="2016225" cy="198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C:\Users\Elizabeth\AppData\Local\Microsoft\Windows\Temporary Internet Files\Content.IE5\TH5NVQNA\MC900297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77843"/>
            <a:ext cx="180045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C:\Users\Elizabeth\AppData\Local\Microsoft\Windows\Temporary Internet Files\Content.IE5\7XP37HPP\MC9003324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25298"/>
            <a:ext cx="2016225" cy="1609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1" name="Picture 7" descr="C:\Users\Elizabeth\AppData\Local\Microsoft\Windows\Temporary Internet Files\Content.IE5\TH5NVQNA\MC900324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860" y="4869160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3" name="Picture 9" descr="C:\Users\Elizabeth\AppData\Local\Microsoft\Windows\Temporary Internet Files\Content.IE5\7XP37HPP\MC9004414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38" y="4869160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136" y="5154814"/>
            <a:ext cx="1536700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889749"/>
            <a:ext cx="1536700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6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101975"/>
            <a:ext cx="1536700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7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806" y="5311417"/>
            <a:ext cx="18716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8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938" y="2861004"/>
            <a:ext cx="18716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9" name="Picture 1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863" y="1078864"/>
            <a:ext cx="187166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0301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>
                <a:solidFill>
                  <a:prstClr val="black"/>
                </a:solidFill>
              </a:rPr>
              <a:t>Obrázky dostupné z Klipart sady Microsoft Office.</a:t>
            </a:r>
            <a:endParaRPr lang="cs-CZ" sz="240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4013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463</Words>
  <Application>Microsoft Office PowerPoint</Application>
  <PresentationFormat>Předvádění na obrazovce (4:3)</PresentationFormat>
  <Paragraphs>36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Prezentace aplikace PowerPoint</vt:lpstr>
      <vt:lpstr>Anotace</vt:lpstr>
      <vt:lpstr>Prezentace aplikace PowerPoint</vt:lpstr>
      <vt:lpstr>Která lesní zvířata znáte?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Přiřaď správně čím se živí zvířata</vt:lpstr>
      <vt:lpstr>Prezentace aplikace PowerPoint</vt:lpstr>
      <vt:lpstr>Přiřaď správně čím se živí zvířata: řešení</vt:lpstr>
      <vt:lpstr>Prezentace aplikace PowerPoint</vt:lpstr>
      <vt:lpstr>Kde bydlí zvířata? </vt:lpstr>
      <vt:lpstr>Kde bydlí zvířata? řešení </vt:lpstr>
      <vt:lpstr>Kam patří zvířata? </vt:lpstr>
      <vt:lpstr>Prezentace aplikace PowerPoint</vt:lpstr>
      <vt:lpstr>Kam patří zvířata? řešení 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10</cp:revision>
  <dcterms:created xsi:type="dcterms:W3CDTF">2012-06-17T18:54:18Z</dcterms:created>
  <dcterms:modified xsi:type="dcterms:W3CDTF">2012-10-12T08:27:33Z</dcterms:modified>
</cp:coreProperties>
</file>