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71" r:id="rId2"/>
    <p:sldId id="257" r:id="rId3"/>
    <p:sldId id="258" r:id="rId4"/>
    <p:sldId id="259" r:id="rId5"/>
    <p:sldId id="263" r:id="rId6"/>
    <p:sldId id="262" r:id="rId7"/>
    <p:sldId id="264" r:id="rId8"/>
    <p:sldId id="267" r:id="rId9"/>
    <p:sldId id="270" r:id="rId10"/>
    <p:sldId id="269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7BC4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55DCE0-670A-4779-8B92-C59B711B8224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E7279F-061D-4B1C-A03F-B458523F62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1822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BC4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7E231F-6ED0-4684-9F04-8C97CAE97689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7/7b/Prague_Panorama_-_Oct_2010.jpg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4/4a/Czech_Republic_location_map.sv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5/55/Bohemiae_Moraviae_et_Silesiae_(Merian)_102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hyperlink" Target="//upload.wikimedia.org/wikipedia/commons/9/92/Prg_Ruzyne_airport_5841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0/07/Vltava_in_Prague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//upload.wikimedia.org/wikipedia/commons/9/9c/Prague_districts_en.sv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d/d0/Prague_metro_Kobylisy_station_01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hyperlink" Target="//upload.wikimedia.org/wikipedia/commons/f/fa/Skoda_14_T_Praha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2/21/Peter_Stehlik_2011.07.29_A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//upload.wikimedia.org/wikipedia/commons/d/d8/Buenos_Aires_-_Monserrat_-_Avenida_9_de_Julio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hyperlink" Target="//upload.wikimedia.org/wikipedia/commons/a/a2/Kosmach_Doroha.jpg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</a:t>
            </a:r>
            <a:r>
              <a:rPr lang="cs-CZ" dirty="0"/>
              <a:t>_ 123.ANJ.34 </a:t>
            </a:r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Prague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8549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projektu: CZ.1.07/1.5.00/34.0744 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Šablona: EU peníze školám SŠ / šablona III/2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 Číslo DUMU: 123.ANJ.34 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Název materiálu: </a:t>
            </a:r>
            <a:r>
              <a:rPr lang="cs-CZ" sz="1200" b="1" dirty="0" err="1" smtClean="0">
                <a:solidFill>
                  <a:schemeClr val="tx2">
                    <a:lumMod val="50000"/>
                  </a:schemeClr>
                </a:solidFill>
              </a:rPr>
              <a:t>Prague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 Autor: Mgr. Tomáš Bojanovský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Předmět: Anglický jazyk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Formát: Prezentace Microsoft </a:t>
            </a:r>
            <a:r>
              <a:rPr lang="cs-CZ" sz="1200" dirty="0" err="1" smtClean="0"/>
              <a:t>Powerpoint</a:t>
            </a:r>
            <a:r>
              <a:rPr lang="cs-CZ" sz="1200" dirty="0" smtClean="0"/>
              <a:t>  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Velikost: 1,38 MB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Stupeň a typ vzdělávání: SŠ – odborné vzdělávání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Licence k obrazovému materiálu: CC-BY-SA, Public </a:t>
            </a:r>
            <a:r>
              <a:rPr lang="cs-CZ" sz="1200" dirty="0" err="1" smtClean="0"/>
              <a:t>Domain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 Datum vytvoření  : 17.11.2012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Klíčová slova: Angličtina, obrázek, Praha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Anotace : Výstup slouží k výkladu problematiky reálií Prahy. Vhodné pro maturitní otázky v profilové školní části ústní zkoušky. 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endParaRPr lang="cs-CZ" sz="1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7290" y="6500834"/>
            <a:ext cx="6400800" cy="109550"/>
          </a:xfrm>
        </p:spPr>
        <p:txBody>
          <a:bodyPr>
            <a:normAutofit fontScale="25000" lnSpcReduction="20000"/>
          </a:bodyPr>
          <a:lstStyle/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1071546"/>
            <a:ext cx="7772400" cy="157163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Prague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</a:b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6386" name="Picture 2" descr="File:Prague Panorama - Oct 2010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5786" y="2857496"/>
            <a:ext cx="7620000" cy="2857520"/>
          </a:xfrm>
          <a:prstGeom prst="rect">
            <a:avLst/>
          </a:prstGeom>
          <a:noFill/>
        </p:spPr>
      </p:pic>
      <p:sp>
        <p:nvSpPr>
          <p:cNvPr id="16387" name="Rectangle 3"/>
          <p:cNvSpPr>
            <a:spLocks noChangeArrowheads="1"/>
          </p:cNvSpPr>
          <p:nvPr/>
        </p:nvSpPr>
        <p:spPr bwMode="auto">
          <a:xfrm>
            <a:off x="785786" y="5500702"/>
            <a:ext cx="1717137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Autor:</a:t>
            </a:r>
            <a:r>
              <a:rPr kumimoji="0" lang="cs-CZ" sz="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1C1C1C"/>
                </a:solidFill>
                <a:effectLst/>
                <a:latin typeface="Arial" pitchFamily="34" charset="0"/>
                <a:ea typeface="Calibri" pitchFamily="34" charset="0"/>
              </a:rPr>
              <a:t>Dilif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licence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Creative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Commons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BY-SA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400" dirty="0">
                <a:latin typeface="Arial" pitchFamily="34" charset="0"/>
              </a:rPr>
              <a:t>http://</a:t>
            </a:r>
            <a:r>
              <a:rPr lang="cs-CZ" sz="400" dirty="0" err="1">
                <a:latin typeface="Arial" pitchFamily="34" charset="0"/>
              </a:rPr>
              <a:t>en.wikipedia.org</a:t>
            </a:r>
            <a:r>
              <a:rPr lang="cs-CZ" sz="400" dirty="0">
                <a:latin typeface="Arial" pitchFamily="34" charset="0"/>
              </a:rPr>
              <a:t>/</a:t>
            </a:r>
            <a:r>
              <a:rPr lang="cs-CZ" sz="400" dirty="0" err="1">
                <a:latin typeface="Arial" pitchFamily="34" charset="0"/>
              </a:rPr>
              <a:t>wiki</a:t>
            </a:r>
            <a:r>
              <a:rPr lang="cs-CZ" sz="400" dirty="0">
                <a:latin typeface="Arial" pitchFamily="34" charset="0"/>
              </a:rPr>
              <a:t>/</a:t>
            </a:r>
            <a:r>
              <a:rPr lang="cs-CZ" sz="400" dirty="0" err="1">
                <a:latin typeface="Arial" pitchFamily="34" charset="0"/>
              </a:rPr>
              <a:t>File</a:t>
            </a:r>
            <a:r>
              <a:rPr lang="cs-CZ" sz="400" dirty="0">
                <a:latin typeface="Arial" pitchFamily="34" charset="0"/>
              </a:rPr>
              <a:t>:</a:t>
            </a:r>
            <a:r>
              <a:rPr lang="cs-CZ" sz="400" dirty="0" err="1">
                <a:latin typeface="Arial" pitchFamily="34" charset="0"/>
              </a:rPr>
              <a:t>Prague</a:t>
            </a:r>
            <a:r>
              <a:rPr lang="cs-CZ" sz="400" dirty="0">
                <a:latin typeface="Arial" pitchFamily="34" charset="0"/>
              </a:rPr>
              <a:t>_Panorama_-_</a:t>
            </a:r>
            <a:r>
              <a:rPr lang="cs-CZ" sz="400" dirty="0" err="1">
                <a:latin typeface="Arial" pitchFamily="34" charset="0"/>
              </a:rPr>
              <a:t>Oct</a:t>
            </a:r>
            <a:r>
              <a:rPr lang="cs-CZ" sz="400" dirty="0">
                <a:latin typeface="Arial" pitchFamily="34" charset="0"/>
              </a:rPr>
              <a:t>_</a:t>
            </a:r>
            <a:r>
              <a:rPr lang="cs-CZ" sz="400" dirty="0" err="1">
                <a:latin typeface="Arial" pitchFamily="34" charset="0"/>
              </a:rPr>
              <a:t>2010.jpg</a:t>
            </a:r>
            <a:endParaRPr kumimoji="0" lang="cs-CZ" sz="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Prague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cs-CZ" dirty="0" err="1" smtClean="0"/>
              <a:t>Position</a:t>
            </a:r>
            <a:r>
              <a:rPr lang="cs-CZ" dirty="0" smtClean="0"/>
              <a:t>, </a:t>
            </a:r>
            <a:r>
              <a:rPr lang="cs-CZ" dirty="0" err="1" smtClean="0"/>
              <a:t>inhabitants</a:t>
            </a:r>
            <a:endParaRPr lang="cs-CZ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14338" name="Picture 2" descr="File:Czech Republic location map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7224" y="2087216"/>
            <a:ext cx="7477124" cy="4551700"/>
          </a:xfrm>
          <a:prstGeom prst="rect">
            <a:avLst/>
          </a:prstGeom>
          <a:noFill/>
        </p:spPr>
      </p:pic>
      <p:sp>
        <p:nvSpPr>
          <p:cNvPr id="10" name="Veselý obličej 9"/>
          <p:cNvSpPr/>
          <p:nvPr/>
        </p:nvSpPr>
        <p:spPr>
          <a:xfrm>
            <a:off x="3428992" y="3857628"/>
            <a:ext cx="214314" cy="214314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339" name="Rectangle 3"/>
          <p:cNvSpPr>
            <a:spLocks noChangeArrowheads="1"/>
          </p:cNvSpPr>
          <p:nvPr/>
        </p:nvSpPr>
        <p:spPr bwMode="auto">
          <a:xfrm>
            <a:off x="857224" y="6429396"/>
            <a:ext cx="946093" cy="153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Autor:</a:t>
            </a:r>
            <a:r>
              <a:rPr kumimoji="0" lang="cs-CZ" sz="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200" b="0" i="0" u="none" strike="noStrike" cap="none" normalizeH="0" baseline="0" dirty="0" err="1" smtClean="0">
                <a:ln>
                  <a:noFill/>
                </a:ln>
                <a:solidFill>
                  <a:srgbClr val="1C1C1C"/>
                </a:solidFill>
                <a:effectLst/>
                <a:latin typeface="Arial" pitchFamily="34" charset="0"/>
                <a:ea typeface="Calibri" pitchFamily="34" charset="0"/>
              </a:rPr>
              <a:t>Lencer</a:t>
            </a:r>
            <a:r>
              <a:rPr kumimoji="0" lang="cs-CZ" sz="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licence </a:t>
            </a:r>
            <a:r>
              <a:rPr kumimoji="0" lang="cs-CZ" sz="2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Creative</a:t>
            </a:r>
            <a:r>
              <a:rPr kumimoji="0" lang="cs-CZ" sz="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2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Commons</a:t>
            </a:r>
            <a:r>
              <a:rPr kumimoji="0" lang="cs-CZ" sz="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BY-SA</a:t>
            </a:r>
            <a:endParaRPr kumimoji="0" lang="cs-CZ" sz="400" b="0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  <a:latin typeface="Arial" pitchFamily="34" charset="0"/>
              <a:ea typeface="Calibri" pitchFamily="34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00" dirty="0">
                <a:latin typeface="Arial" pitchFamily="34" charset="0"/>
              </a:rPr>
              <a:t>http://</a:t>
            </a:r>
            <a:r>
              <a:rPr lang="cs-CZ" sz="200" dirty="0" err="1">
                <a:latin typeface="Arial" pitchFamily="34" charset="0"/>
              </a:rPr>
              <a:t>en.wikipedia.org</a:t>
            </a:r>
            <a:r>
              <a:rPr lang="cs-CZ" sz="200" dirty="0">
                <a:latin typeface="Arial" pitchFamily="34" charset="0"/>
              </a:rPr>
              <a:t>/</a:t>
            </a:r>
            <a:r>
              <a:rPr lang="cs-CZ" sz="200" dirty="0" err="1">
                <a:latin typeface="Arial" pitchFamily="34" charset="0"/>
              </a:rPr>
              <a:t>wiki</a:t>
            </a:r>
            <a:r>
              <a:rPr lang="cs-CZ" sz="200" dirty="0">
                <a:latin typeface="Arial" pitchFamily="34" charset="0"/>
              </a:rPr>
              <a:t>/</a:t>
            </a:r>
            <a:r>
              <a:rPr lang="cs-CZ" sz="200" dirty="0" err="1">
                <a:latin typeface="Arial" pitchFamily="34" charset="0"/>
              </a:rPr>
              <a:t>File</a:t>
            </a:r>
            <a:r>
              <a:rPr lang="cs-CZ" sz="200" dirty="0">
                <a:latin typeface="Arial" pitchFamily="34" charset="0"/>
              </a:rPr>
              <a:t>:</a:t>
            </a:r>
            <a:r>
              <a:rPr lang="cs-CZ" sz="200" dirty="0" err="1">
                <a:latin typeface="Arial" pitchFamily="34" charset="0"/>
              </a:rPr>
              <a:t>Czech</a:t>
            </a:r>
            <a:r>
              <a:rPr lang="cs-CZ" sz="200" dirty="0">
                <a:latin typeface="Arial" pitchFamily="34" charset="0"/>
              </a:rPr>
              <a:t>_</a:t>
            </a:r>
            <a:r>
              <a:rPr lang="cs-CZ" sz="200" dirty="0" err="1">
                <a:latin typeface="Arial" pitchFamily="34" charset="0"/>
              </a:rPr>
              <a:t>Republic</a:t>
            </a:r>
            <a:r>
              <a:rPr lang="cs-CZ" sz="200" dirty="0">
                <a:latin typeface="Arial" pitchFamily="34" charset="0"/>
              </a:rPr>
              <a:t>_</a:t>
            </a:r>
            <a:r>
              <a:rPr lang="cs-CZ" sz="200" dirty="0" err="1">
                <a:latin typeface="Arial" pitchFamily="34" charset="0"/>
              </a:rPr>
              <a:t>location</a:t>
            </a:r>
            <a:r>
              <a:rPr lang="cs-CZ" sz="200" dirty="0">
                <a:latin typeface="Arial" pitchFamily="34" charset="0"/>
              </a:rPr>
              <a:t>_map.</a:t>
            </a:r>
            <a:r>
              <a:rPr lang="cs-CZ" sz="200" dirty="0" err="1">
                <a:latin typeface="Arial" pitchFamily="34" charset="0"/>
              </a:rPr>
              <a:t>svg</a:t>
            </a:r>
            <a:endParaRPr kumimoji="0" lang="cs-CZ" sz="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71546"/>
          </a:xfrm>
        </p:spPr>
        <p:txBody>
          <a:bodyPr/>
          <a:lstStyle/>
          <a:p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Prague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268931"/>
          </a:xfrm>
        </p:spPr>
        <p:txBody>
          <a:bodyPr/>
          <a:lstStyle/>
          <a:p>
            <a:pPr>
              <a:buNone/>
            </a:pPr>
            <a:r>
              <a:rPr lang="cs-CZ" dirty="0" err="1" smtClean="0"/>
              <a:t>History</a:t>
            </a:r>
            <a:r>
              <a:rPr lang="cs-CZ" dirty="0" smtClean="0"/>
              <a:t>, </a:t>
            </a:r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life</a:t>
            </a:r>
            <a:endParaRPr lang="cs-CZ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1026" name="Picture 2" descr="File:Bohemiae Moraviae et Silesiae (Merian) 10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20" y="1857364"/>
            <a:ext cx="4572032" cy="2680354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285720" y="4357694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</a:t>
            </a:r>
            <a:r>
              <a:rPr lang="cs-CZ" sz="400" dirty="0" err="1" smtClean="0"/>
              <a:t>en.wikipedia.org</a:t>
            </a:r>
            <a:r>
              <a:rPr lang="cs-CZ" sz="400" dirty="0" smtClean="0"/>
              <a:t>/</a:t>
            </a:r>
            <a:r>
              <a:rPr lang="cs-CZ" sz="400" dirty="0" err="1" smtClean="0"/>
              <a:t>wiki</a:t>
            </a:r>
            <a:r>
              <a:rPr lang="cs-CZ" sz="400" dirty="0" smtClean="0"/>
              <a:t>/</a:t>
            </a:r>
            <a:r>
              <a:rPr lang="cs-CZ" sz="400" dirty="0" err="1" smtClean="0"/>
              <a:t>File</a:t>
            </a:r>
            <a:r>
              <a:rPr lang="cs-CZ" sz="400" dirty="0" smtClean="0"/>
              <a:t>:</a:t>
            </a:r>
            <a:r>
              <a:rPr lang="cs-CZ" sz="400" dirty="0" err="1" smtClean="0"/>
              <a:t>Bohemiae</a:t>
            </a:r>
            <a:r>
              <a:rPr lang="cs-CZ" sz="400" dirty="0" smtClean="0"/>
              <a:t>_</a:t>
            </a:r>
            <a:r>
              <a:rPr lang="cs-CZ" sz="400" dirty="0" err="1" smtClean="0"/>
              <a:t>Moraviae</a:t>
            </a:r>
            <a:r>
              <a:rPr lang="cs-CZ" sz="400" dirty="0" smtClean="0"/>
              <a:t>_</a:t>
            </a:r>
            <a:r>
              <a:rPr lang="cs-CZ" sz="400" dirty="0" err="1" smtClean="0"/>
              <a:t>et</a:t>
            </a:r>
            <a:r>
              <a:rPr lang="cs-CZ" sz="400" dirty="0" smtClean="0"/>
              <a:t>_</a:t>
            </a:r>
            <a:r>
              <a:rPr lang="cs-CZ" sz="400" dirty="0" err="1" smtClean="0"/>
              <a:t>Silesiae</a:t>
            </a:r>
            <a:r>
              <a:rPr lang="cs-CZ" sz="400" dirty="0" smtClean="0"/>
              <a:t>_(</a:t>
            </a:r>
            <a:r>
              <a:rPr lang="cs-CZ" sz="400" dirty="0" err="1" smtClean="0"/>
              <a:t>Merian</a:t>
            </a:r>
            <a:r>
              <a:rPr lang="cs-CZ" sz="400" dirty="0" smtClean="0"/>
              <a:t>)_</a:t>
            </a:r>
            <a:r>
              <a:rPr lang="cs-CZ" sz="400" dirty="0" err="1" smtClean="0"/>
              <a:t>102.jpg</a:t>
            </a:r>
            <a:endParaRPr lang="cs-CZ" sz="400" dirty="0"/>
          </a:p>
        </p:txBody>
      </p:sp>
      <p:pic>
        <p:nvPicPr>
          <p:cNvPr id="1028" name="Picture 4" descr="File:Prg Ruzyne airport 584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00562" y="3286124"/>
            <a:ext cx="4429124" cy="3321843"/>
          </a:xfrm>
          <a:prstGeom prst="rect">
            <a:avLst/>
          </a:prstGeom>
          <a:noFill/>
        </p:spPr>
      </p:pic>
      <p:sp>
        <p:nvSpPr>
          <p:cNvPr id="1029" name="Rectangle 5"/>
          <p:cNvSpPr>
            <a:spLocks noChangeArrowheads="1"/>
          </p:cNvSpPr>
          <p:nvPr/>
        </p:nvSpPr>
        <p:spPr bwMode="auto">
          <a:xfrm>
            <a:off x="4500562" y="6357958"/>
            <a:ext cx="1617751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Autor:</a:t>
            </a:r>
            <a:r>
              <a:rPr kumimoji="0" lang="cs-CZ" sz="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1C1C1C"/>
                </a:solidFill>
                <a:effectLst/>
                <a:latin typeface="Arial" pitchFamily="34" charset="0"/>
                <a:ea typeface="Calibri" pitchFamily="34" charset="0"/>
              </a:rPr>
              <a:t>Hynek Moravec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licence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Creative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Commons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BY-SA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400" dirty="0">
                <a:latin typeface="Arial" pitchFamily="34" charset="0"/>
              </a:rPr>
              <a:t>http://</a:t>
            </a:r>
            <a:r>
              <a:rPr lang="cs-CZ" sz="400" dirty="0" err="1">
                <a:latin typeface="Arial" pitchFamily="34" charset="0"/>
              </a:rPr>
              <a:t>en.wikipedia.org</a:t>
            </a:r>
            <a:r>
              <a:rPr lang="cs-CZ" sz="400" dirty="0">
                <a:latin typeface="Arial" pitchFamily="34" charset="0"/>
              </a:rPr>
              <a:t>/</a:t>
            </a:r>
            <a:r>
              <a:rPr lang="cs-CZ" sz="400" dirty="0" err="1">
                <a:latin typeface="Arial" pitchFamily="34" charset="0"/>
              </a:rPr>
              <a:t>wiki</a:t>
            </a:r>
            <a:r>
              <a:rPr lang="cs-CZ" sz="400" dirty="0">
                <a:latin typeface="Arial" pitchFamily="34" charset="0"/>
              </a:rPr>
              <a:t>/</a:t>
            </a:r>
            <a:r>
              <a:rPr lang="cs-CZ" sz="400" dirty="0" err="1">
                <a:latin typeface="Arial" pitchFamily="34" charset="0"/>
              </a:rPr>
              <a:t>File</a:t>
            </a:r>
            <a:r>
              <a:rPr lang="cs-CZ" sz="400" dirty="0">
                <a:latin typeface="Arial" pitchFamily="34" charset="0"/>
              </a:rPr>
              <a:t>:</a:t>
            </a:r>
            <a:r>
              <a:rPr lang="cs-CZ" sz="400" dirty="0" err="1">
                <a:latin typeface="Arial" pitchFamily="34" charset="0"/>
              </a:rPr>
              <a:t>Prg</a:t>
            </a:r>
            <a:r>
              <a:rPr lang="cs-CZ" sz="400" dirty="0">
                <a:latin typeface="Arial" pitchFamily="34" charset="0"/>
              </a:rPr>
              <a:t>_</a:t>
            </a:r>
            <a:r>
              <a:rPr lang="cs-CZ" sz="400" dirty="0" err="1">
                <a:latin typeface="Arial" pitchFamily="34" charset="0"/>
              </a:rPr>
              <a:t>Ruzyne</a:t>
            </a:r>
            <a:r>
              <a:rPr lang="cs-CZ" sz="400" dirty="0">
                <a:latin typeface="Arial" pitchFamily="34" charset="0"/>
              </a:rPr>
              <a:t>_</a:t>
            </a:r>
            <a:r>
              <a:rPr lang="cs-CZ" sz="400" dirty="0" err="1">
                <a:latin typeface="Arial" pitchFamily="34" charset="0"/>
              </a:rPr>
              <a:t>airport</a:t>
            </a:r>
            <a:r>
              <a:rPr lang="cs-CZ" sz="400" dirty="0">
                <a:latin typeface="Arial" pitchFamily="34" charset="0"/>
              </a:rPr>
              <a:t>_</a:t>
            </a:r>
            <a:r>
              <a:rPr lang="cs-CZ" sz="400" dirty="0" err="1">
                <a:latin typeface="Arial" pitchFamily="34" charset="0"/>
              </a:rPr>
              <a:t>5841.JPG</a:t>
            </a:r>
            <a:endParaRPr kumimoji="0" lang="cs-CZ" sz="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Prague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cs-CZ" dirty="0" err="1" smtClean="0"/>
              <a:t>Parts</a:t>
            </a:r>
            <a:r>
              <a:rPr lang="cs-CZ" dirty="0" smtClean="0"/>
              <a:t> – </a:t>
            </a:r>
            <a:r>
              <a:rPr lang="cs-CZ" dirty="0" err="1" smtClean="0"/>
              <a:t>Write</a:t>
            </a:r>
            <a:r>
              <a:rPr lang="cs-CZ" dirty="0" smtClean="0"/>
              <a:t> 10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them</a:t>
            </a:r>
            <a:endParaRPr lang="cs-CZ" dirty="0" smtClean="0"/>
          </a:p>
          <a:p>
            <a:pPr>
              <a:buNone/>
            </a:pPr>
            <a:endParaRPr lang="en-GB" dirty="0" smtClean="0"/>
          </a:p>
        </p:txBody>
      </p:sp>
      <p:pic>
        <p:nvPicPr>
          <p:cNvPr id="2050" name="Picture 2" descr="File:Vltava in Pragu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48" y="2071678"/>
            <a:ext cx="7620000" cy="4476751"/>
          </a:xfrm>
          <a:prstGeom prst="rect">
            <a:avLst/>
          </a:prstGeom>
          <a:noFill/>
        </p:spPr>
      </p:pic>
      <p:sp>
        <p:nvSpPr>
          <p:cNvPr id="2051" name="Rectangle 3"/>
          <p:cNvSpPr>
            <a:spLocks noChangeArrowheads="1"/>
          </p:cNvSpPr>
          <p:nvPr/>
        </p:nvSpPr>
        <p:spPr bwMode="auto">
          <a:xfrm>
            <a:off x="714348" y="6357958"/>
            <a:ext cx="1390124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Autor:</a:t>
            </a:r>
            <a:r>
              <a:rPr kumimoji="0" lang="cs-CZ" sz="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1C1C1C"/>
                </a:solidFill>
                <a:effectLst/>
                <a:latin typeface="Arial" pitchFamily="34" charset="0"/>
                <a:ea typeface="Calibri" pitchFamily="34" charset="0"/>
              </a:rPr>
              <a:t>Che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licence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Creative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Commons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BY-SA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400" dirty="0">
                <a:latin typeface="Arial" pitchFamily="34" charset="0"/>
              </a:rPr>
              <a:t>http://</a:t>
            </a:r>
            <a:r>
              <a:rPr lang="cs-CZ" sz="400" dirty="0" err="1">
                <a:latin typeface="Arial" pitchFamily="34" charset="0"/>
              </a:rPr>
              <a:t>en.wikipedia.org</a:t>
            </a:r>
            <a:r>
              <a:rPr lang="cs-CZ" sz="400" dirty="0">
                <a:latin typeface="Arial" pitchFamily="34" charset="0"/>
              </a:rPr>
              <a:t>/</a:t>
            </a:r>
            <a:r>
              <a:rPr lang="cs-CZ" sz="400" dirty="0" err="1">
                <a:latin typeface="Arial" pitchFamily="34" charset="0"/>
              </a:rPr>
              <a:t>wiki</a:t>
            </a:r>
            <a:r>
              <a:rPr lang="cs-CZ" sz="400" dirty="0">
                <a:latin typeface="Arial" pitchFamily="34" charset="0"/>
              </a:rPr>
              <a:t>/</a:t>
            </a:r>
            <a:r>
              <a:rPr lang="cs-CZ" sz="400" dirty="0" err="1">
                <a:latin typeface="Arial" pitchFamily="34" charset="0"/>
              </a:rPr>
              <a:t>File</a:t>
            </a:r>
            <a:r>
              <a:rPr lang="cs-CZ" sz="400" dirty="0">
                <a:latin typeface="Arial" pitchFamily="34" charset="0"/>
              </a:rPr>
              <a:t>:Vltava_in_</a:t>
            </a:r>
            <a:r>
              <a:rPr lang="cs-CZ" sz="400" dirty="0" err="1">
                <a:latin typeface="Arial" pitchFamily="34" charset="0"/>
              </a:rPr>
              <a:t>Prague.jpg</a:t>
            </a:r>
            <a:endParaRPr kumimoji="0" lang="cs-CZ" sz="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endParaRPr lang="en-GB" dirty="0" smtClean="0"/>
          </a:p>
        </p:txBody>
      </p:sp>
      <p:pic>
        <p:nvPicPr>
          <p:cNvPr id="20482" name="Picture 2" descr="File:Prague districts en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357166"/>
            <a:ext cx="8334401" cy="6250801"/>
          </a:xfrm>
          <a:prstGeom prst="rect">
            <a:avLst/>
          </a:prstGeom>
          <a:noFill/>
        </p:spPr>
      </p:pic>
      <p:sp>
        <p:nvSpPr>
          <p:cNvPr id="20483" name="Rectangle 3"/>
          <p:cNvSpPr>
            <a:spLocks noChangeArrowheads="1"/>
          </p:cNvSpPr>
          <p:nvPr/>
        </p:nvSpPr>
        <p:spPr bwMode="auto">
          <a:xfrm>
            <a:off x="0" y="6642556"/>
            <a:ext cx="1451038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Autor:</a:t>
            </a:r>
            <a:r>
              <a:rPr kumimoji="0" lang="cs-CZ" sz="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1C1C1C"/>
                </a:solidFill>
                <a:effectLst/>
                <a:latin typeface="Arial" pitchFamily="34" charset="0"/>
                <a:ea typeface="Calibri" pitchFamily="34" charset="0"/>
              </a:rPr>
              <a:t>Kubiik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licence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Creative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Commons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BY-SA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400" dirty="0">
                <a:latin typeface="Arial" pitchFamily="34" charset="0"/>
              </a:rPr>
              <a:t>http://</a:t>
            </a:r>
            <a:r>
              <a:rPr lang="cs-CZ" sz="400" dirty="0" err="1">
                <a:latin typeface="Arial" pitchFamily="34" charset="0"/>
              </a:rPr>
              <a:t>en.wikipedia.org</a:t>
            </a:r>
            <a:r>
              <a:rPr lang="cs-CZ" sz="400" dirty="0">
                <a:latin typeface="Arial" pitchFamily="34" charset="0"/>
              </a:rPr>
              <a:t>/</a:t>
            </a:r>
            <a:r>
              <a:rPr lang="cs-CZ" sz="400" dirty="0" err="1">
                <a:latin typeface="Arial" pitchFamily="34" charset="0"/>
              </a:rPr>
              <a:t>wiki</a:t>
            </a:r>
            <a:r>
              <a:rPr lang="cs-CZ" sz="400" dirty="0">
                <a:latin typeface="Arial" pitchFamily="34" charset="0"/>
              </a:rPr>
              <a:t>/</a:t>
            </a:r>
            <a:r>
              <a:rPr lang="cs-CZ" sz="400" dirty="0" err="1">
                <a:latin typeface="Arial" pitchFamily="34" charset="0"/>
              </a:rPr>
              <a:t>File</a:t>
            </a:r>
            <a:r>
              <a:rPr lang="cs-CZ" sz="400" dirty="0">
                <a:latin typeface="Arial" pitchFamily="34" charset="0"/>
              </a:rPr>
              <a:t>:</a:t>
            </a:r>
            <a:r>
              <a:rPr lang="cs-CZ" sz="400" dirty="0" err="1">
                <a:latin typeface="Arial" pitchFamily="34" charset="0"/>
              </a:rPr>
              <a:t>Prague</a:t>
            </a:r>
            <a:r>
              <a:rPr lang="cs-CZ" sz="400" dirty="0">
                <a:latin typeface="Arial" pitchFamily="34" charset="0"/>
              </a:rPr>
              <a:t>_</a:t>
            </a:r>
            <a:r>
              <a:rPr lang="cs-CZ" sz="400" dirty="0" err="1">
                <a:latin typeface="Arial" pitchFamily="34" charset="0"/>
              </a:rPr>
              <a:t>districts</a:t>
            </a:r>
            <a:r>
              <a:rPr lang="cs-CZ" sz="400" dirty="0">
                <a:latin typeface="Arial" pitchFamily="34" charset="0"/>
              </a:rPr>
              <a:t>_</a:t>
            </a:r>
            <a:r>
              <a:rPr lang="cs-CZ" sz="400" dirty="0" err="1">
                <a:latin typeface="Arial" pitchFamily="34" charset="0"/>
              </a:rPr>
              <a:t>en.svg</a:t>
            </a:r>
            <a:endParaRPr kumimoji="0" lang="cs-CZ" sz="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Prague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Transport </a:t>
            </a:r>
          </a:p>
          <a:p>
            <a:pPr>
              <a:buNone/>
            </a:pPr>
            <a:endParaRPr lang="en-GB" dirty="0" smtClean="0"/>
          </a:p>
          <a:p>
            <a:endParaRPr lang="cs-CZ" dirty="0" smtClean="0"/>
          </a:p>
        </p:txBody>
      </p:sp>
      <p:pic>
        <p:nvPicPr>
          <p:cNvPr id="5124" name="Picture 4" descr="File:Prague metro Kobylisy station 0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1928802"/>
            <a:ext cx="3643338" cy="2732504"/>
          </a:xfrm>
          <a:prstGeom prst="rect">
            <a:avLst/>
          </a:prstGeom>
          <a:noFill/>
        </p:spPr>
      </p:pic>
      <p:sp>
        <p:nvSpPr>
          <p:cNvPr id="5125" name="Rectangle 5"/>
          <p:cNvSpPr>
            <a:spLocks noChangeArrowheads="1"/>
          </p:cNvSpPr>
          <p:nvPr/>
        </p:nvSpPr>
        <p:spPr bwMode="auto">
          <a:xfrm>
            <a:off x="500034" y="4429132"/>
            <a:ext cx="1829347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Autor:</a:t>
            </a:r>
            <a:r>
              <a:rPr kumimoji="0" lang="cs-CZ" sz="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1C1C1C"/>
                </a:solidFill>
                <a:effectLst/>
                <a:latin typeface="Arial" pitchFamily="34" charset="0"/>
                <a:ea typeface="Calibri" pitchFamily="34" charset="0"/>
              </a:rPr>
              <a:t>Miaow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1C1C1C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1C1C1C"/>
                </a:solidFill>
                <a:effectLst/>
                <a:latin typeface="Arial" pitchFamily="34" charset="0"/>
                <a:ea typeface="Calibri" pitchFamily="34" charset="0"/>
              </a:rPr>
              <a:t>Miaow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licence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Creative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Commons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BY-SA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400" dirty="0" smtClean="0">
                <a:latin typeface="Arial" pitchFamily="34" charset="0"/>
              </a:rPr>
              <a:t>http://</a:t>
            </a:r>
            <a:r>
              <a:rPr lang="cs-CZ" sz="400" dirty="0" err="1" smtClean="0">
                <a:latin typeface="Arial" pitchFamily="34" charset="0"/>
              </a:rPr>
              <a:t>en.wikipedia.org</a:t>
            </a:r>
            <a:r>
              <a:rPr lang="cs-CZ" sz="400" dirty="0" smtClean="0">
                <a:latin typeface="Arial" pitchFamily="34" charset="0"/>
              </a:rPr>
              <a:t>/</a:t>
            </a:r>
            <a:r>
              <a:rPr lang="cs-CZ" sz="400" dirty="0" err="1" smtClean="0">
                <a:latin typeface="Arial" pitchFamily="34" charset="0"/>
              </a:rPr>
              <a:t>wiki</a:t>
            </a:r>
            <a:r>
              <a:rPr lang="cs-CZ" sz="400" dirty="0" smtClean="0">
                <a:latin typeface="Arial" pitchFamily="34" charset="0"/>
              </a:rPr>
              <a:t>/</a:t>
            </a:r>
            <a:r>
              <a:rPr lang="cs-CZ" sz="400" dirty="0" err="1" smtClean="0">
                <a:latin typeface="Arial" pitchFamily="34" charset="0"/>
              </a:rPr>
              <a:t>File</a:t>
            </a:r>
            <a:r>
              <a:rPr lang="cs-CZ" sz="400" dirty="0" smtClean="0">
                <a:latin typeface="Arial" pitchFamily="34" charset="0"/>
              </a:rPr>
              <a:t>:</a:t>
            </a:r>
            <a:r>
              <a:rPr lang="cs-CZ" sz="400" dirty="0" err="1" smtClean="0">
                <a:latin typeface="Arial" pitchFamily="34" charset="0"/>
              </a:rPr>
              <a:t>Prague</a:t>
            </a:r>
            <a:r>
              <a:rPr lang="cs-CZ" sz="400" dirty="0" smtClean="0">
                <a:latin typeface="Arial" pitchFamily="34" charset="0"/>
              </a:rPr>
              <a:t>_metro_Kobylisy_station_</a:t>
            </a:r>
            <a:r>
              <a:rPr lang="cs-CZ" sz="400" dirty="0" err="1" smtClean="0">
                <a:latin typeface="Arial" pitchFamily="34" charset="0"/>
              </a:rPr>
              <a:t>01.JPG</a:t>
            </a:r>
            <a:endParaRPr kumimoji="0" lang="cs-CZ" sz="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5127" name="Picture 7" descr="File:Skoda 14 T Praha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00562" y="3714752"/>
            <a:ext cx="3762348" cy="2821761"/>
          </a:xfrm>
          <a:prstGeom prst="rect">
            <a:avLst/>
          </a:prstGeom>
          <a:noFill/>
        </p:spPr>
      </p:pic>
      <p:sp>
        <p:nvSpPr>
          <p:cNvPr id="5128" name="Rectangle 8"/>
          <p:cNvSpPr>
            <a:spLocks noChangeArrowheads="1"/>
          </p:cNvSpPr>
          <p:nvPr/>
        </p:nvSpPr>
        <p:spPr bwMode="auto">
          <a:xfrm>
            <a:off x="4500562" y="6286520"/>
            <a:ext cx="1443024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Autor:</a:t>
            </a:r>
            <a:r>
              <a:rPr kumimoji="0" lang="cs-CZ" sz="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1C1C1C"/>
                </a:solidFill>
                <a:effectLst/>
                <a:latin typeface="Arial" pitchFamily="34" charset="0"/>
                <a:ea typeface="Calibri" pitchFamily="34" charset="0"/>
              </a:rPr>
              <a:t>Ludek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licence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Creative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Commons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BY-SA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400" dirty="0" smtClean="0">
                <a:latin typeface="Arial" pitchFamily="34" charset="0"/>
              </a:rPr>
              <a:t>http://</a:t>
            </a:r>
            <a:r>
              <a:rPr lang="cs-CZ" sz="400" dirty="0" err="1" smtClean="0">
                <a:latin typeface="Arial" pitchFamily="34" charset="0"/>
              </a:rPr>
              <a:t>en.wikipedia.org</a:t>
            </a:r>
            <a:r>
              <a:rPr lang="cs-CZ" sz="400" dirty="0" smtClean="0">
                <a:latin typeface="Arial" pitchFamily="34" charset="0"/>
              </a:rPr>
              <a:t>/</a:t>
            </a:r>
            <a:r>
              <a:rPr lang="cs-CZ" sz="400" dirty="0" err="1" smtClean="0">
                <a:latin typeface="Arial" pitchFamily="34" charset="0"/>
              </a:rPr>
              <a:t>wiki</a:t>
            </a:r>
            <a:r>
              <a:rPr lang="cs-CZ" sz="400" dirty="0" smtClean="0">
                <a:latin typeface="Arial" pitchFamily="34" charset="0"/>
              </a:rPr>
              <a:t>/</a:t>
            </a:r>
            <a:r>
              <a:rPr lang="cs-CZ" sz="400" dirty="0" err="1" smtClean="0">
                <a:latin typeface="Arial" pitchFamily="34" charset="0"/>
              </a:rPr>
              <a:t>File</a:t>
            </a:r>
            <a:r>
              <a:rPr lang="cs-CZ" sz="400" dirty="0" smtClean="0">
                <a:latin typeface="Arial" pitchFamily="34" charset="0"/>
              </a:rPr>
              <a:t>:</a:t>
            </a:r>
            <a:r>
              <a:rPr lang="cs-CZ" sz="400" dirty="0" err="1" smtClean="0">
                <a:latin typeface="Arial" pitchFamily="34" charset="0"/>
              </a:rPr>
              <a:t>Skoda</a:t>
            </a:r>
            <a:r>
              <a:rPr lang="cs-CZ" sz="400" dirty="0" smtClean="0">
                <a:latin typeface="Arial" pitchFamily="34" charset="0"/>
              </a:rPr>
              <a:t>_14_T_Praha.</a:t>
            </a:r>
            <a:r>
              <a:rPr lang="cs-CZ" sz="400" dirty="0" err="1" smtClean="0">
                <a:latin typeface="Arial" pitchFamily="34" charset="0"/>
              </a:rPr>
              <a:t>jpg</a:t>
            </a:r>
            <a:endParaRPr kumimoji="0" lang="cs-CZ" sz="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Prague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Prague</a:t>
            </a:r>
            <a:endParaRPr lang="cs-CZ" dirty="0" smtClean="0"/>
          </a:p>
          <a:p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favourite</a:t>
            </a:r>
            <a:r>
              <a:rPr lang="cs-CZ" dirty="0" smtClean="0"/>
              <a:t> </a:t>
            </a:r>
            <a:r>
              <a:rPr lang="cs-CZ" dirty="0" err="1" smtClean="0"/>
              <a:t>places</a:t>
            </a:r>
            <a:endParaRPr lang="cs-CZ" dirty="0" smtClean="0"/>
          </a:p>
          <a:p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often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visit</a:t>
            </a:r>
          </a:p>
          <a:p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go</a:t>
            </a:r>
          </a:p>
          <a:p>
            <a:r>
              <a:rPr lang="cs-CZ" dirty="0" err="1" smtClean="0"/>
              <a:t>Would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to live </a:t>
            </a:r>
            <a:r>
              <a:rPr lang="cs-CZ" dirty="0" err="1" smtClean="0"/>
              <a:t>there</a:t>
            </a:r>
            <a:r>
              <a:rPr lang="cs-CZ" dirty="0" smtClean="0"/>
              <a:t>?</a:t>
            </a:r>
          </a:p>
        </p:txBody>
      </p:sp>
      <p:pic>
        <p:nvPicPr>
          <p:cNvPr id="1026" name="Picture 2" descr="File:Peter Stehlik 2011.07.29 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43174" y="4357694"/>
            <a:ext cx="3214710" cy="2141800"/>
          </a:xfrm>
          <a:prstGeom prst="rect">
            <a:avLst/>
          </a:prstGeom>
          <a:noFill/>
        </p:spPr>
      </p:pic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2643174" y="6286520"/>
            <a:ext cx="1640193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Autor:</a:t>
            </a:r>
            <a:r>
              <a:rPr kumimoji="0" lang="cs-CZ" sz="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1C1C1C"/>
                </a:solidFill>
                <a:effectLst/>
                <a:latin typeface="Arial" pitchFamily="34" charset="0"/>
                <a:ea typeface="Calibri" pitchFamily="34" charset="0"/>
              </a:rPr>
              <a:t>Peter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1C1C1C"/>
                </a:solidFill>
                <a:effectLst/>
                <a:latin typeface="Arial" pitchFamily="34" charset="0"/>
                <a:ea typeface="Calibri" pitchFamily="34" charset="0"/>
              </a:rPr>
              <a:t>Stehlik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licence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Creative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Commons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BY-SA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400" dirty="0" smtClean="0">
                <a:latin typeface="Arial" pitchFamily="34" charset="0"/>
              </a:rPr>
              <a:t>http://</a:t>
            </a:r>
            <a:r>
              <a:rPr lang="cs-CZ" sz="400" dirty="0" err="1" smtClean="0">
                <a:latin typeface="Arial" pitchFamily="34" charset="0"/>
              </a:rPr>
              <a:t>en.wikipedia.org</a:t>
            </a:r>
            <a:r>
              <a:rPr lang="cs-CZ" sz="400" dirty="0" smtClean="0">
                <a:latin typeface="Arial" pitchFamily="34" charset="0"/>
              </a:rPr>
              <a:t>/</a:t>
            </a:r>
            <a:r>
              <a:rPr lang="cs-CZ" sz="400" dirty="0" err="1" smtClean="0">
                <a:latin typeface="Arial" pitchFamily="34" charset="0"/>
              </a:rPr>
              <a:t>wiki</a:t>
            </a:r>
            <a:r>
              <a:rPr lang="cs-CZ" sz="400" dirty="0" smtClean="0">
                <a:latin typeface="Arial" pitchFamily="34" charset="0"/>
              </a:rPr>
              <a:t>/</a:t>
            </a:r>
            <a:r>
              <a:rPr lang="cs-CZ" sz="400" dirty="0" err="1" smtClean="0">
                <a:latin typeface="Arial" pitchFamily="34" charset="0"/>
              </a:rPr>
              <a:t>File</a:t>
            </a:r>
            <a:r>
              <a:rPr lang="cs-CZ" sz="400" dirty="0" smtClean="0">
                <a:latin typeface="Arial" pitchFamily="34" charset="0"/>
              </a:rPr>
              <a:t>:Peter_</a:t>
            </a:r>
            <a:r>
              <a:rPr lang="cs-CZ" sz="400" dirty="0" err="1" smtClean="0">
                <a:latin typeface="Arial" pitchFamily="34" charset="0"/>
              </a:rPr>
              <a:t>Stehlik</a:t>
            </a:r>
            <a:r>
              <a:rPr lang="cs-CZ" sz="400" dirty="0" smtClean="0">
                <a:latin typeface="Arial" pitchFamily="34" charset="0"/>
              </a:rPr>
              <a:t>_2011.07.29_A.</a:t>
            </a:r>
            <a:r>
              <a:rPr lang="cs-CZ" sz="400" dirty="0" err="1" smtClean="0">
                <a:latin typeface="Arial" pitchFamily="34" charset="0"/>
              </a:rPr>
              <a:t>jpg</a:t>
            </a:r>
            <a:endParaRPr kumimoji="0" lang="cs-CZ" sz="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71481"/>
            <a:ext cx="8229600" cy="1500198"/>
          </a:xfrm>
        </p:spPr>
        <p:txBody>
          <a:bodyPr/>
          <a:lstStyle/>
          <a:p>
            <a:pPr>
              <a:buNone/>
            </a:pPr>
            <a:r>
              <a:rPr lang="cs-CZ" dirty="0" err="1" smtClean="0"/>
              <a:t>Advantages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disadvantages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living</a:t>
            </a:r>
            <a:r>
              <a:rPr lang="cs-CZ" dirty="0" smtClean="0"/>
              <a:t> in a </a:t>
            </a:r>
            <a:r>
              <a:rPr lang="cs-CZ" dirty="0" err="1" smtClean="0"/>
              <a:t>big</a:t>
            </a:r>
            <a:r>
              <a:rPr lang="cs-CZ" dirty="0" smtClean="0"/>
              <a:t> city </a:t>
            </a:r>
            <a:r>
              <a:rPr lang="cs-CZ" dirty="0" err="1" smtClean="0"/>
              <a:t>and</a:t>
            </a:r>
            <a:r>
              <a:rPr lang="cs-CZ" dirty="0" smtClean="0"/>
              <a:t> a </a:t>
            </a:r>
            <a:r>
              <a:rPr lang="cs-CZ" dirty="0" err="1" smtClean="0"/>
              <a:t>small</a:t>
            </a:r>
            <a:r>
              <a:rPr lang="cs-CZ" dirty="0" smtClean="0"/>
              <a:t> </a:t>
            </a:r>
            <a:r>
              <a:rPr lang="cs-CZ" dirty="0" err="1" smtClean="0"/>
              <a:t>village</a:t>
            </a:r>
            <a:endParaRPr lang="cs-CZ" dirty="0" smtClean="0"/>
          </a:p>
          <a:p>
            <a:pPr>
              <a:buNone/>
            </a:pPr>
            <a:endParaRPr lang="en-GB" dirty="0" smtClean="0"/>
          </a:p>
        </p:txBody>
      </p:sp>
      <p:pic>
        <p:nvPicPr>
          <p:cNvPr id="3074" name="Picture 2" descr="File:Buenos Aires - Monserrat - Avenida 9 de Julio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2844" y="4071942"/>
            <a:ext cx="4437291" cy="2290752"/>
          </a:xfrm>
          <a:prstGeom prst="rect">
            <a:avLst/>
          </a:prstGeom>
          <a:noFill/>
        </p:spPr>
      </p:pic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142844" y="6143644"/>
            <a:ext cx="2153154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Autor:</a:t>
            </a:r>
            <a:r>
              <a:rPr kumimoji="0" lang="cs-CZ" sz="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1C1C1C"/>
                </a:solidFill>
                <a:effectLst/>
                <a:latin typeface="Arial" pitchFamily="34" charset="0"/>
                <a:ea typeface="Calibri" pitchFamily="34" charset="0"/>
              </a:rPr>
              <a:t>jmpznz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licence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Creative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Commons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BY-SA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400" dirty="0" smtClean="0">
                <a:latin typeface="Arial" pitchFamily="34" charset="0"/>
              </a:rPr>
              <a:t>http://</a:t>
            </a:r>
            <a:r>
              <a:rPr lang="cs-CZ" sz="400" dirty="0" err="1" smtClean="0">
                <a:latin typeface="Arial" pitchFamily="34" charset="0"/>
              </a:rPr>
              <a:t>en.wikipedia.org</a:t>
            </a:r>
            <a:r>
              <a:rPr lang="cs-CZ" sz="400" dirty="0" smtClean="0">
                <a:latin typeface="Arial" pitchFamily="34" charset="0"/>
              </a:rPr>
              <a:t>/</a:t>
            </a:r>
            <a:r>
              <a:rPr lang="cs-CZ" sz="400" dirty="0" err="1" smtClean="0">
                <a:latin typeface="Arial" pitchFamily="34" charset="0"/>
              </a:rPr>
              <a:t>wiki</a:t>
            </a:r>
            <a:r>
              <a:rPr lang="cs-CZ" sz="400" dirty="0" smtClean="0">
                <a:latin typeface="Arial" pitchFamily="34" charset="0"/>
              </a:rPr>
              <a:t>/</a:t>
            </a:r>
            <a:r>
              <a:rPr lang="cs-CZ" sz="400" dirty="0" err="1" smtClean="0">
                <a:latin typeface="Arial" pitchFamily="34" charset="0"/>
              </a:rPr>
              <a:t>File</a:t>
            </a:r>
            <a:r>
              <a:rPr lang="cs-CZ" sz="400" dirty="0" smtClean="0">
                <a:latin typeface="Arial" pitchFamily="34" charset="0"/>
              </a:rPr>
              <a:t>:Buenos_Aires_-_</a:t>
            </a:r>
            <a:r>
              <a:rPr lang="cs-CZ" sz="400" dirty="0" err="1" smtClean="0">
                <a:latin typeface="Arial" pitchFamily="34" charset="0"/>
              </a:rPr>
              <a:t>Monserrat</a:t>
            </a:r>
            <a:r>
              <a:rPr lang="cs-CZ" sz="400" dirty="0" smtClean="0">
                <a:latin typeface="Arial" pitchFamily="34" charset="0"/>
              </a:rPr>
              <a:t>_-_</a:t>
            </a:r>
            <a:r>
              <a:rPr lang="cs-CZ" sz="400" dirty="0" err="1" smtClean="0">
                <a:latin typeface="Arial" pitchFamily="34" charset="0"/>
              </a:rPr>
              <a:t>Avenida</a:t>
            </a:r>
            <a:r>
              <a:rPr lang="cs-CZ" sz="400" dirty="0" smtClean="0">
                <a:latin typeface="Arial" pitchFamily="34" charset="0"/>
              </a:rPr>
              <a:t>_9_de_</a:t>
            </a:r>
            <a:r>
              <a:rPr lang="cs-CZ" sz="400" dirty="0" err="1" smtClean="0">
                <a:latin typeface="Arial" pitchFamily="34" charset="0"/>
              </a:rPr>
              <a:t>Julio.jpg</a:t>
            </a:r>
            <a:endParaRPr kumimoji="0" lang="cs-CZ" sz="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3077" name="Picture 5" descr="File:Kosmach Doroha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4876" y="1785926"/>
            <a:ext cx="4262414" cy="3191483"/>
          </a:xfrm>
          <a:prstGeom prst="rect">
            <a:avLst/>
          </a:prstGeom>
          <a:noFill/>
        </p:spPr>
      </p:pic>
      <p:sp>
        <p:nvSpPr>
          <p:cNvPr id="3078" name="Rectangle 6"/>
          <p:cNvSpPr>
            <a:spLocks noChangeArrowheads="1"/>
          </p:cNvSpPr>
          <p:nvPr/>
        </p:nvSpPr>
        <p:spPr bwMode="auto">
          <a:xfrm>
            <a:off x="4714876" y="4786322"/>
            <a:ext cx="1396536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Autor:</a:t>
            </a:r>
            <a:r>
              <a:rPr kumimoji="0" lang="cs-CZ" sz="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1C1C1C"/>
                </a:solidFill>
                <a:effectLst/>
                <a:latin typeface="Arial" pitchFamily="34" charset="0"/>
                <a:ea typeface="Calibri" pitchFamily="34" charset="0"/>
              </a:rPr>
              <a:t>Yakudza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licence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Creative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4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Commons</a:t>
            </a:r>
            <a:r>
              <a:rPr kumimoji="0" lang="cs-CZ" sz="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</a:rPr>
              <a:t>, BY-SA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400" dirty="0" smtClean="0">
                <a:latin typeface="Arial" pitchFamily="34" charset="0"/>
              </a:rPr>
              <a:t>http://</a:t>
            </a:r>
            <a:r>
              <a:rPr lang="cs-CZ" sz="400" dirty="0" err="1" smtClean="0">
                <a:latin typeface="Arial" pitchFamily="34" charset="0"/>
              </a:rPr>
              <a:t>en.wikipedia.org</a:t>
            </a:r>
            <a:r>
              <a:rPr lang="cs-CZ" sz="400" dirty="0" smtClean="0">
                <a:latin typeface="Arial" pitchFamily="34" charset="0"/>
              </a:rPr>
              <a:t>/</a:t>
            </a:r>
            <a:r>
              <a:rPr lang="cs-CZ" sz="400" dirty="0" err="1" smtClean="0">
                <a:latin typeface="Arial" pitchFamily="34" charset="0"/>
              </a:rPr>
              <a:t>wiki</a:t>
            </a:r>
            <a:r>
              <a:rPr lang="cs-CZ" sz="400" dirty="0" smtClean="0">
                <a:latin typeface="Arial" pitchFamily="34" charset="0"/>
              </a:rPr>
              <a:t>/</a:t>
            </a:r>
            <a:r>
              <a:rPr lang="cs-CZ" sz="400" dirty="0" err="1" smtClean="0">
                <a:latin typeface="Arial" pitchFamily="34" charset="0"/>
              </a:rPr>
              <a:t>File</a:t>
            </a:r>
            <a:r>
              <a:rPr lang="cs-CZ" sz="400" dirty="0" smtClean="0">
                <a:latin typeface="Arial" pitchFamily="34" charset="0"/>
              </a:rPr>
              <a:t>:</a:t>
            </a:r>
            <a:r>
              <a:rPr lang="cs-CZ" sz="400" dirty="0" err="1" smtClean="0">
                <a:latin typeface="Arial" pitchFamily="34" charset="0"/>
              </a:rPr>
              <a:t>Kosmach</a:t>
            </a:r>
            <a:r>
              <a:rPr lang="cs-CZ" sz="400" dirty="0" smtClean="0">
                <a:latin typeface="Arial" pitchFamily="34" charset="0"/>
              </a:rPr>
              <a:t>_</a:t>
            </a:r>
            <a:r>
              <a:rPr lang="cs-CZ" sz="400" dirty="0" err="1" smtClean="0">
                <a:latin typeface="Arial" pitchFamily="34" charset="0"/>
              </a:rPr>
              <a:t>Doroha.jpg</a:t>
            </a:r>
            <a:endParaRPr kumimoji="0" lang="cs-CZ" sz="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868610"/>
          </a:xfrm>
        </p:spPr>
        <p:txBody>
          <a:bodyPr>
            <a:noAutofit/>
          </a:bodyPr>
          <a:lstStyle/>
          <a:p>
            <a:pPr algn="l"/>
            <a:r>
              <a:rPr lang="cs-CZ" sz="1800" dirty="0" smtClean="0"/>
              <a:t>Všechny uveřejněné odkazy dostupné pod licencí </a:t>
            </a:r>
            <a:r>
              <a:rPr lang="cs-CZ" sz="1800" dirty="0" err="1" smtClean="0"/>
              <a:t>Creative</a:t>
            </a:r>
            <a:r>
              <a:rPr lang="cs-CZ" sz="1800" dirty="0" smtClean="0"/>
              <a:t> </a:t>
            </a:r>
            <a:r>
              <a:rPr lang="cs-CZ" sz="1800" dirty="0" err="1" smtClean="0"/>
              <a:t>Commons</a:t>
            </a:r>
            <a:r>
              <a:rPr lang="cs-CZ" sz="1800" dirty="0" smtClean="0"/>
              <a:t> (autoři uvedeni pod obrázky).</a:t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Obrázek str. 5,8 dostupný pod licencí Public </a:t>
            </a:r>
            <a:r>
              <a:rPr lang="cs-CZ" sz="1800" dirty="0" err="1" smtClean="0"/>
              <a:t>Domain</a:t>
            </a:r>
            <a:r>
              <a:rPr lang="cs-CZ" sz="1800" dirty="0" smtClean="0"/>
              <a:t>.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4786322"/>
            <a:ext cx="8686800" cy="133984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dirty="0" smtClean="0">
                <a:latin typeface="+mj-lt"/>
                <a:ea typeface="+mj-ea"/>
                <a:cs typeface="+mj-cs"/>
              </a:rPr>
              <a:t>	Materiály jsou určeny pro bezplatné používání pro potřeby výuky a vzdělávání na všech typech škol a školských zařízeních. Jakékoliv další využití podléhá autorskému zákonu.</a:t>
            </a:r>
          </a:p>
          <a:p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208</Words>
  <Application>Microsoft Office PowerPoint</Application>
  <PresentationFormat>Předvádění na obrazovce (4:3)</PresentationFormat>
  <Paragraphs>47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  Číslo projektu: CZ.1.07/1.5.00/34.0744   Šablona: EU peníze školám SŠ / šablona III/2   Číslo DUMU: 123.ANJ.34   Název materiálu: Prague   Autor: Mgr. Tomáš Bojanovský  Předmět: Anglický jazyk  Formát: Prezentace Microsoft Powerpoint    Velikost: 1,38 MB  Stupeň a typ vzdělávání: SŠ – odborné vzdělávání  Licence k obrazovému materiálu: CC-BY-SA, Public Domain   Datum vytvoření  : 17.11.2012  Klíčová slova: Angličtina, obrázek, Praha  Anotace : Výstup slouží k výkladu problematiky reálií Prahy. Vhodné pro maturitní otázky v profilové školní části ústní zkoušky.       </vt:lpstr>
      <vt:lpstr> Prague </vt:lpstr>
      <vt:lpstr>Prague</vt:lpstr>
      <vt:lpstr>Prague</vt:lpstr>
      <vt:lpstr>Prague</vt:lpstr>
      <vt:lpstr>Prezentace aplikace PowerPoint</vt:lpstr>
      <vt:lpstr>Prague</vt:lpstr>
      <vt:lpstr>Prague</vt:lpstr>
      <vt:lpstr>Prezentace aplikace PowerPoint</vt:lpstr>
      <vt:lpstr>Všechny uveřejněné odkazy dostupné pod licencí Creative Commons (autoři uvedeni pod obrázky).  Obrázek str. 5,8 dostupný pod licencí Public Domain.</vt:lpstr>
    </vt:vector>
  </TitlesOfParts>
  <Company>Vysočina Education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materiálu: Prague  Číslo DUMU: DUM_FJ_0005    Autor: Mgr. Tomáš Bojanovský  Předmět: Anglický jazyk  Formát: Prezentace Microsoft Powerpoint    Velikost: 709 kB  Stupeň a typ vzdělávání: SŠ – odborné vzdělávání  Licence k obrazovému materiálu: CC-BY-SA, Public Domain  Publikováno : 15.06.2012  Šablona: EU peníze školám SŠ / šablona III/2  Klíčová slova: Angličtina, obrázek, Praha  Anotace : Výstup slouží k výkladu problematiky reálií Prahy. Vhodné pro maturitní otázky v profilové školní části ústní zkoušky.</dc:title>
  <dc:creator>Mgr. Roman Křivánek</dc:creator>
  <cp:lastModifiedBy>Bojanovsky</cp:lastModifiedBy>
  <cp:revision>19</cp:revision>
  <dcterms:created xsi:type="dcterms:W3CDTF">2012-09-18T18:28:05Z</dcterms:created>
  <dcterms:modified xsi:type="dcterms:W3CDTF">2012-12-10T11:52:25Z</dcterms:modified>
</cp:coreProperties>
</file>