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81" r:id="rId2"/>
    <p:sldId id="275" r:id="rId3"/>
    <p:sldId id="256" r:id="rId4"/>
    <p:sldId id="272" r:id="rId5"/>
    <p:sldId id="267" r:id="rId6"/>
    <p:sldId id="277" r:id="rId7"/>
    <p:sldId id="278" r:id="rId8"/>
    <p:sldId id="268" r:id="rId9"/>
    <p:sldId id="266" r:id="rId10"/>
    <p:sldId id="273" r:id="rId11"/>
    <p:sldId id="279" r:id="rId12"/>
    <p:sldId id="280" r:id="rId13"/>
    <p:sldId id="27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BE4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614A97-1EC8-4443-BF73-4320FB35914B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F70BB0-380A-43BA-B4B6-79ABFA005C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4427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BE4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2EB44B-C7FF-459B-B493-6C125BB6429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1/10/Vysocina_Region_CoA_CZ.svg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b/be/Relief_Map_of_Czech_Republic.pn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7/70/N%C3%A1m%C4%9Bst%C3%AD_Zachari%C3%A1%C5%A1e_z_Hradce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4/40/Telc109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a/a7/Potato_plants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</a:t>
            </a:r>
            <a:r>
              <a:rPr lang="cs-CZ" dirty="0"/>
              <a:t>_ 125.ANJ.34 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Region 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Vysočina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8162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projektu: CZ.1.07/1.5.00/34.0744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Šablona: EU peníze školám SŠ / šablona III/2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DUMU: 125.ANJ.34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Název materiálu: </a:t>
            </a:r>
            <a:r>
              <a:rPr lang="cs-CZ" sz="1200" b="1" dirty="0" smtClean="0">
                <a:solidFill>
                  <a:schemeClr val="tx2">
                    <a:lumMod val="50000"/>
                  </a:schemeClr>
                </a:solidFill>
              </a:rPr>
              <a:t>Region Vysočina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Autor: Mgr. Tomáš Bojanovský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Předmět: Anglický jazyk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Formát: Prezentace Microsoft </a:t>
            </a:r>
            <a:r>
              <a:rPr lang="cs-CZ" sz="1200" dirty="0" err="1" smtClean="0"/>
              <a:t>Powerpoint</a:t>
            </a:r>
            <a:r>
              <a:rPr lang="cs-CZ" sz="1200" dirty="0" smtClean="0"/>
              <a:t>  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Velikost</a:t>
            </a:r>
            <a:r>
              <a:rPr lang="cs-CZ" sz="1200" smtClean="0"/>
              <a:t>: 2.67 </a:t>
            </a:r>
            <a:r>
              <a:rPr lang="cs-CZ" sz="1200" dirty="0" smtClean="0"/>
              <a:t>MB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Stupeň a typ vzdělávání: SŠ – odborné vzdělávání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Licence k obrazovému materiálu: CC-BY-SA,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Datum vytvoření  : 24.11.2012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Klíčová slova: Angličtina, obrázek, Vysočina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 : Výstup slouží k výkladu problematiky reálií města kraje Vysočina. Vhodné pro maturitní otázky v profilové školní části ústní zkoušky. 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6500834"/>
            <a:ext cx="6400800" cy="109550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0"/>
            <a:ext cx="7772400" cy="264318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Region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Highland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3314" name="Picture 2" descr="Soubor:Vysocina Region CoA CZ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2643182"/>
            <a:ext cx="3214710" cy="3882282"/>
          </a:xfrm>
          <a:prstGeom prst="rect">
            <a:avLst/>
          </a:prstGeom>
          <a:noFill/>
        </p:spPr>
      </p:pic>
      <p:pic>
        <p:nvPicPr>
          <p:cNvPr id="13320" name="Picture 8" descr="http://www.kr-vysocina.cz/VismoOnline_ActionScripts/Image.aspx?id_org=450008&amp;id_obrazky=488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85852" y="2613044"/>
            <a:ext cx="2643206" cy="37583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Jihlava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and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Highland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region </a:t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>
            <a:normAutofit/>
          </a:bodyPr>
          <a:lstStyle/>
          <a:p>
            <a:endParaRPr lang="cs-CZ" sz="2400" dirty="0"/>
          </a:p>
        </p:txBody>
      </p:sp>
      <p:pic>
        <p:nvPicPr>
          <p:cNvPr id="15362" name="Picture 2" descr="Dosiero:Relief Map of Czech Republic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1643050"/>
            <a:ext cx="7620000" cy="462915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285984" y="2928934"/>
            <a:ext cx="1014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 Krušné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00496" y="2357430"/>
            <a:ext cx="1080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 Jizerské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3438" y="2643182"/>
            <a:ext cx="8734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 </a:t>
            </a:r>
            <a:r>
              <a:rPr lang="cs-CZ" b="1" dirty="0" err="1" smtClean="0"/>
              <a:t>Giant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86380" y="3286124"/>
            <a:ext cx="8581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 </a:t>
            </a:r>
            <a:r>
              <a:rPr lang="cs-CZ" b="1" dirty="0" err="1" smtClean="0"/>
              <a:t>Eagle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72198" y="3500438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 Jeseníky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00892" y="4572008"/>
            <a:ext cx="1140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6 Beskydy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00562" y="4286256"/>
            <a:ext cx="13805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7 Bohemian </a:t>
            </a:r>
          </a:p>
          <a:p>
            <a:r>
              <a:rPr lang="cs-CZ" b="1" dirty="0" smtClean="0"/>
              <a:t>   </a:t>
            </a:r>
            <a:r>
              <a:rPr lang="cs-CZ" b="1" dirty="0" err="1" smtClean="0"/>
              <a:t>Moravian</a:t>
            </a:r>
            <a:r>
              <a:rPr lang="cs-CZ" b="1" dirty="0" smtClean="0"/>
              <a:t> </a:t>
            </a:r>
          </a:p>
          <a:p>
            <a:r>
              <a:rPr lang="cs-CZ" b="1" dirty="0" smtClean="0"/>
              <a:t>   </a:t>
            </a:r>
            <a:r>
              <a:rPr lang="cs-CZ" b="1" dirty="0" err="1" smtClean="0"/>
              <a:t>Highland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28926" y="5072074"/>
            <a:ext cx="1104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8 Šumava</a:t>
            </a:r>
            <a:endParaRPr lang="cs-CZ" b="1" dirty="0"/>
          </a:p>
        </p:txBody>
      </p:sp>
      <p:sp>
        <p:nvSpPr>
          <p:cNvPr id="9217" name="Rectangle 1"/>
          <p:cNvSpPr>
            <a:spLocks noChangeArrowheads="1"/>
          </p:cNvSpPr>
          <p:nvPr/>
        </p:nvSpPr>
        <p:spPr bwMode="auto">
          <a:xfrm>
            <a:off x="785786" y="5929330"/>
            <a:ext cx="3786214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</a:rPr>
              <a:t>Viktor V.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8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</a:t>
            </a:r>
            <a:r>
              <a:rPr lang="cs-CZ" sz="800" dirty="0" err="1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</a:rPr>
              <a:t>tive</a:t>
            </a:r>
            <a:r>
              <a:rPr lang="cs-CZ" sz="800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</a:rPr>
              <a:t> </a:t>
            </a:r>
            <a:r>
              <a:rPr lang="cs-CZ" sz="800" dirty="0" err="1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</a:rPr>
              <a:t>Commons</a:t>
            </a:r>
            <a:r>
              <a:rPr lang="cs-CZ" sz="800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</a:rPr>
              <a:t>, BY-SA</a:t>
            </a:r>
            <a:endParaRPr lang="cs-CZ" sz="800" dirty="0" smtClean="0">
              <a:latin typeface="Arial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/>
              <a:t>http://</a:t>
            </a:r>
            <a:r>
              <a:rPr lang="cs-CZ" sz="800" dirty="0" err="1" smtClean="0"/>
              <a:t>eo.wikipedia.org</a:t>
            </a:r>
            <a:r>
              <a:rPr lang="cs-CZ" sz="800" dirty="0" smtClean="0"/>
              <a:t>/</a:t>
            </a:r>
            <a:r>
              <a:rPr lang="cs-CZ" sz="800" dirty="0" err="1" smtClean="0"/>
              <a:t>wiki</a:t>
            </a:r>
            <a:r>
              <a:rPr lang="cs-CZ" sz="800" dirty="0" smtClean="0"/>
              <a:t>/</a:t>
            </a:r>
            <a:r>
              <a:rPr lang="cs-CZ" sz="800" dirty="0" err="1" smtClean="0"/>
              <a:t>Dosiero</a:t>
            </a:r>
            <a:r>
              <a:rPr lang="cs-CZ" sz="800" dirty="0" smtClean="0"/>
              <a:t>:</a:t>
            </a:r>
            <a:r>
              <a:rPr lang="cs-CZ" sz="800" dirty="0" err="1" smtClean="0"/>
              <a:t>Relief</a:t>
            </a:r>
            <a:r>
              <a:rPr lang="cs-CZ" sz="800" dirty="0" smtClean="0"/>
              <a:t>_Map_</a:t>
            </a:r>
            <a:r>
              <a:rPr lang="cs-CZ" sz="800" dirty="0" err="1" smtClean="0"/>
              <a:t>of</a:t>
            </a:r>
            <a:r>
              <a:rPr lang="cs-CZ" sz="800" dirty="0" smtClean="0"/>
              <a:t>_</a:t>
            </a:r>
            <a:r>
              <a:rPr lang="cs-CZ" sz="800" dirty="0" err="1" smtClean="0"/>
              <a:t>Czech</a:t>
            </a:r>
            <a:r>
              <a:rPr lang="cs-CZ" sz="800" dirty="0" smtClean="0"/>
              <a:t>_</a:t>
            </a:r>
            <a:r>
              <a:rPr lang="cs-CZ" sz="800" dirty="0" err="1" smtClean="0"/>
              <a:t>Republic.png</a:t>
            </a:r>
            <a:endParaRPr lang="cs-CZ" sz="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Jihlava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and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Highland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region </a:t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/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tallest</a:t>
            </a:r>
            <a:r>
              <a:rPr lang="cs-CZ" dirty="0" smtClean="0"/>
              <a:t> </a:t>
            </a:r>
            <a:r>
              <a:rPr lang="cs-CZ" dirty="0" err="1" smtClean="0"/>
              <a:t>peak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7169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1571612"/>
            <a:ext cx="54864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Rámeček 6"/>
          <p:cNvSpPr/>
          <p:nvPr/>
        </p:nvSpPr>
        <p:spPr>
          <a:xfrm>
            <a:off x="3000364" y="4643446"/>
            <a:ext cx="914400" cy="9144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57356" y="6500834"/>
            <a:ext cx="716863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" dirty="0" smtClean="0"/>
              <a:t>Autor: Tomáš Bojanovský</a:t>
            </a:r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Jihlava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and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Highland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region </a:t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/>
          <a:lstStyle/>
          <a:p>
            <a:r>
              <a:rPr lang="cs-CZ" dirty="0" smtClean="0"/>
              <a:t>Javořice </a:t>
            </a:r>
            <a:r>
              <a:rPr lang="cs-CZ" dirty="0" err="1" smtClean="0"/>
              <a:t>937m</a:t>
            </a:r>
            <a:r>
              <a:rPr lang="cs-CZ" dirty="0" smtClean="0"/>
              <a:t>, Devět skal </a:t>
            </a:r>
            <a:r>
              <a:rPr lang="cs-CZ" dirty="0" err="1" smtClean="0"/>
              <a:t>936m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7169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1643050"/>
            <a:ext cx="54864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Rámeček 4"/>
          <p:cNvSpPr/>
          <p:nvPr/>
        </p:nvSpPr>
        <p:spPr>
          <a:xfrm>
            <a:off x="3000364" y="4643446"/>
            <a:ext cx="914400" cy="9144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5429256" y="2285992"/>
            <a:ext cx="914400" cy="9144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57356" y="6500834"/>
            <a:ext cx="716863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" dirty="0" smtClean="0"/>
              <a:t>Autor: Tomáš Bojanovský</a:t>
            </a:r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Jihlava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and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Highland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region </a:t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/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biggest</a:t>
            </a:r>
            <a:r>
              <a:rPr lang="cs-CZ" dirty="0" smtClean="0"/>
              <a:t> </a:t>
            </a:r>
            <a:r>
              <a:rPr lang="cs-CZ" dirty="0" err="1" smtClean="0"/>
              <a:t>towns</a:t>
            </a:r>
            <a:r>
              <a:rPr lang="cs-CZ" dirty="0" smtClean="0"/>
              <a:t> (minimum 8) </a:t>
            </a:r>
            <a:endParaRPr lang="cs-CZ" dirty="0"/>
          </a:p>
        </p:txBody>
      </p:sp>
      <p:pic>
        <p:nvPicPr>
          <p:cNvPr id="27650" name="Picture 2" descr="File:Náměstí Zachariáše z Hradc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1500174"/>
            <a:ext cx="7620000" cy="5067301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642910" y="6429396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</a:t>
            </a:r>
            <a:r>
              <a:rPr lang="cs-CZ" sz="400" dirty="0" err="1" smtClean="0"/>
              <a:t>en.wikipedia.org</a:t>
            </a:r>
            <a:r>
              <a:rPr lang="cs-CZ" sz="400" dirty="0" smtClean="0"/>
              <a:t>/</a:t>
            </a:r>
            <a:r>
              <a:rPr lang="cs-CZ" sz="400" dirty="0" err="1" smtClean="0"/>
              <a:t>wiki</a:t>
            </a:r>
            <a:r>
              <a:rPr lang="cs-CZ" sz="400" dirty="0" smtClean="0"/>
              <a:t>/</a:t>
            </a:r>
            <a:r>
              <a:rPr lang="cs-CZ" sz="400" dirty="0" err="1" smtClean="0"/>
              <a:t>File</a:t>
            </a:r>
            <a:r>
              <a:rPr lang="cs-CZ" sz="400" dirty="0" smtClean="0"/>
              <a:t>:N%</a:t>
            </a:r>
            <a:r>
              <a:rPr lang="cs-CZ" sz="400" dirty="0" err="1" smtClean="0"/>
              <a:t>C3</a:t>
            </a:r>
            <a:r>
              <a:rPr lang="cs-CZ" sz="400" dirty="0" smtClean="0"/>
              <a:t>%</a:t>
            </a:r>
            <a:r>
              <a:rPr lang="cs-CZ" sz="400" dirty="0" err="1" smtClean="0"/>
              <a:t>A1m</a:t>
            </a:r>
            <a:r>
              <a:rPr lang="cs-CZ" sz="400" dirty="0" smtClean="0"/>
              <a:t>%</a:t>
            </a:r>
            <a:r>
              <a:rPr lang="cs-CZ" sz="400" dirty="0" err="1" smtClean="0"/>
              <a:t>C4</a:t>
            </a:r>
            <a:r>
              <a:rPr lang="cs-CZ" sz="400" dirty="0" smtClean="0"/>
              <a:t>%</a:t>
            </a:r>
            <a:r>
              <a:rPr lang="cs-CZ" sz="400" dirty="0" err="1" smtClean="0"/>
              <a:t>9Bst</a:t>
            </a:r>
            <a:r>
              <a:rPr lang="cs-CZ" sz="400" dirty="0" smtClean="0"/>
              <a:t>%</a:t>
            </a:r>
            <a:r>
              <a:rPr lang="cs-CZ" sz="400" dirty="0" err="1" smtClean="0"/>
              <a:t>C3</a:t>
            </a:r>
            <a:r>
              <a:rPr lang="cs-CZ" sz="400" dirty="0" smtClean="0"/>
              <a:t>%AD_</a:t>
            </a:r>
            <a:r>
              <a:rPr lang="cs-CZ" sz="400" dirty="0" err="1" smtClean="0"/>
              <a:t>Zachari</a:t>
            </a:r>
            <a:r>
              <a:rPr lang="cs-CZ" sz="400" dirty="0" smtClean="0"/>
              <a:t>%</a:t>
            </a:r>
            <a:r>
              <a:rPr lang="cs-CZ" sz="400" dirty="0" err="1" smtClean="0"/>
              <a:t>C3</a:t>
            </a:r>
            <a:r>
              <a:rPr lang="cs-CZ" sz="400" dirty="0" smtClean="0"/>
              <a:t>%</a:t>
            </a:r>
            <a:r>
              <a:rPr lang="cs-CZ" sz="400" dirty="0" err="1" smtClean="0"/>
              <a:t>A1</a:t>
            </a:r>
            <a:r>
              <a:rPr lang="cs-CZ" sz="400" dirty="0" smtClean="0"/>
              <a:t>%</a:t>
            </a:r>
            <a:r>
              <a:rPr lang="cs-CZ" sz="400" dirty="0" err="1" smtClean="0"/>
              <a:t>C5</a:t>
            </a:r>
            <a:r>
              <a:rPr lang="cs-CZ" sz="400" dirty="0" smtClean="0"/>
              <a:t>%</a:t>
            </a:r>
            <a:r>
              <a:rPr lang="cs-CZ" sz="400" dirty="0" err="1" smtClean="0"/>
              <a:t>A1e</a:t>
            </a:r>
            <a:r>
              <a:rPr lang="cs-CZ" sz="400" dirty="0" smtClean="0"/>
              <a:t>_z_Hradce.</a:t>
            </a:r>
            <a:r>
              <a:rPr lang="cs-CZ" sz="400" dirty="0" err="1" smtClean="0"/>
              <a:t>jpg</a:t>
            </a:r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Jihlava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and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Highland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region </a:t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/>
          <a:lstStyle/>
          <a:p>
            <a:r>
              <a:rPr lang="cs-CZ" dirty="0" err="1" smtClean="0"/>
              <a:t>Former</a:t>
            </a:r>
            <a:r>
              <a:rPr lang="cs-CZ" dirty="0" smtClean="0"/>
              <a:t> </a:t>
            </a:r>
            <a:r>
              <a:rPr lang="cs-CZ" dirty="0" err="1" smtClean="0"/>
              <a:t>districts</a:t>
            </a:r>
            <a:endParaRPr lang="cs-CZ" dirty="0"/>
          </a:p>
        </p:txBody>
      </p:sp>
      <p:pic>
        <p:nvPicPr>
          <p:cNvPr id="8194" name="Picture 2" descr="http://www.kr-vysocina.cz/VismoOnline_ActionScripts/Image.aspx?id_org=450008&amp;id_obrazky=3284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1643050"/>
            <a:ext cx="5429288" cy="4940652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785918" y="6357958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http://www.</a:t>
            </a:r>
            <a:r>
              <a:rPr lang="cs-CZ" sz="400" dirty="0" err="1" smtClean="0"/>
              <a:t>kr</a:t>
            </a:r>
            <a:r>
              <a:rPr lang="cs-CZ" sz="400" dirty="0" smtClean="0"/>
              <a:t>-</a:t>
            </a:r>
            <a:r>
              <a:rPr lang="cs-CZ" sz="400" dirty="0" err="1" smtClean="0"/>
              <a:t>vysocina.cz</a:t>
            </a:r>
            <a:r>
              <a:rPr lang="cs-CZ" sz="400" dirty="0" smtClean="0"/>
              <a:t>/</a:t>
            </a:r>
            <a:r>
              <a:rPr lang="cs-CZ" sz="400" dirty="0" err="1" smtClean="0"/>
              <a:t>uzemne</a:t>
            </a:r>
            <a:r>
              <a:rPr lang="cs-CZ" sz="400" dirty="0" smtClean="0"/>
              <a:t>-</a:t>
            </a:r>
            <a:r>
              <a:rPr lang="cs-CZ" sz="400" dirty="0" err="1" smtClean="0"/>
              <a:t>spravni</a:t>
            </a:r>
            <a:r>
              <a:rPr lang="cs-CZ" sz="400" dirty="0" smtClean="0"/>
              <a:t>-</a:t>
            </a:r>
            <a:r>
              <a:rPr lang="cs-CZ" sz="400" dirty="0" err="1" smtClean="0"/>
              <a:t>cleneni</a:t>
            </a:r>
            <a:r>
              <a:rPr lang="cs-CZ" sz="400" dirty="0" smtClean="0"/>
              <a:t>-</a:t>
            </a:r>
            <a:r>
              <a:rPr lang="cs-CZ" sz="400" dirty="0" err="1" smtClean="0"/>
              <a:t>vysocina</a:t>
            </a:r>
            <a:r>
              <a:rPr lang="cs-CZ" sz="400" dirty="0" smtClean="0"/>
              <a:t>/</a:t>
            </a:r>
            <a:r>
              <a:rPr lang="cs-CZ" sz="400" dirty="0" err="1" smtClean="0"/>
              <a:t>gs</a:t>
            </a:r>
            <a:r>
              <a:rPr lang="cs-CZ" sz="400" dirty="0" smtClean="0"/>
              <a:t>-100652/</a:t>
            </a:r>
            <a:r>
              <a:rPr lang="cs-CZ" sz="400" dirty="0" err="1" smtClean="0"/>
              <a:t>p1</a:t>
            </a:r>
            <a:r>
              <a:rPr lang="cs-CZ" sz="400" dirty="0" smtClean="0"/>
              <a:t>=6990</a:t>
            </a:r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Jihlava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and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Highland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region </a:t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/>
          <a:lstStyle/>
          <a:p>
            <a:r>
              <a:rPr lang="cs-CZ" dirty="0" smtClean="0"/>
              <a:t>Telč - UNESCO</a:t>
            </a:r>
            <a:endParaRPr lang="cs-CZ" dirty="0"/>
          </a:p>
        </p:txBody>
      </p:sp>
      <p:pic>
        <p:nvPicPr>
          <p:cNvPr id="6146" name="Picture 2" descr="File:Telc10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2285992"/>
            <a:ext cx="8623711" cy="3648079"/>
          </a:xfrm>
          <a:prstGeom prst="rect">
            <a:avLst/>
          </a:prstGeom>
          <a:noFill/>
        </p:spPr>
      </p:pic>
      <p:sp>
        <p:nvSpPr>
          <p:cNvPr id="6147" name="Rectangle 3"/>
          <p:cNvSpPr>
            <a:spLocks noChangeArrowheads="1"/>
          </p:cNvSpPr>
          <p:nvPr/>
        </p:nvSpPr>
        <p:spPr bwMode="auto">
          <a:xfrm>
            <a:off x="285720" y="5715016"/>
            <a:ext cx="1531188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Hans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Weingartz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 smtClean="0">
                <a:latin typeface="Arial" pitchFamily="34" charset="0"/>
              </a:rPr>
              <a:t>http://</a:t>
            </a:r>
            <a:r>
              <a:rPr lang="cs-CZ" sz="400" dirty="0" err="1" smtClean="0">
                <a:latin typeface="Arial" pitchFamily="34" charset="0"/>
              </a:rPr>
              <a:t>en.wikipedia.org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wiki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File</a:t>
            </a:r>
            <a:r>
              <a:rPr lang="cs-CZ" sz="400" dirty="0" smtClean="0">
                <a:latin typeface="Arial" pitchFamily="34" charset="0"/>
              </a:rPr>
              <a:t>:</a:t>
            </a:r>
            <a:r>
              <a:rPr lang="cs-CZ" sz="400" dirty="0" err="1" smtClean="0">
                <a:latin typeface="Arial" pitchFamily="34" charset="0"/>
              </a:rPr>
              <a:t>Telc109.jpg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Jihlava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and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Highland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region </a:t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>
            <a:normAutofit/>
          </a:bodyPr>
          <a:lstStyle/>
          <a:p>
            <a:r>
              <a:rPr lang="cs-CZ" sz="3000" dirty="0" smtClean="0"/>
              <a:t>Zelená hora - </a:t>
            </a:r>
            <a:r>
              <a:rPr lang="en-US" sz="3000" dirty="0" smtClean="0"/>
              <a:t>The Pilgrimage</a:t>
            </a: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	</a:t>
            </a:r>
            <a:r>
              <a:rPr lang="en-US" sz="3000" dirty="0" smtClean="0"/>
              <a:t>Church of Saint John of </a:t>
            </a: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	</a:t>
            </a:r>
            <a:r>
              <a:rPr lang="en-US" sz="3000" dirty="0" err="1" smtClean="0"/>
              <a:t>Nepomuk</a:t>
            </a:r>
            <a:r>
              <a:rPr lang="en-US" sz="3000" dirty="0" smtClean="0"/>
              <a:t>, one of the</a:t>
            </a:r>
            <a:endParaRPr lang="cs-CZ" sz="3000" dirty="0" smtClean="0"/>
          </a:p>
          <a:p>
            <a:pPr>
              <a:buNone/>
            </a:pPr>
            <a:r>
              <a:rPr lang="en-US" sz="3000" dirty="0" smtClean="0"/>
              <a:t> </a:t>
            </a:r>
            <a:r>
              <a:rPr lang="cs-CZ" sz="3000" dirty="0" smtClean="0"/>
              <a:t>	</a:t>
            </a:r>
            <a:r>
              <a:rPr lang="en-US" sz="3000" dirty="0" smtClean="0"/>
              <a:t>World Heritage Sites</a:t>
            </a:r>
            <a:endParaRPr lang="cs-CZ" sz="3000" dirty="0"/>
          </a:p>
        </p:txBody>
      </p:sp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7" y="3357562"/>
            <a:ext cx="5600782" cy="31289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8" y="1000108"/>
            <a:ext cx="3152775" cy="465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428596" y="6357958"/>
            <a:ext cx="716863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" dirty="0" smtClean="0"/>
              <a:t>Autor: Tomáš Bojanovský</a:t>
            </a:r>
            <a:endParaRPr lang="cs-CZ" sz="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15008" y="5500702"/>
            <a:ext cx="716863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" dirty="0" smtClean="0"/>
              <a:t>Autor: Tomáš Bojanovský</a:t>
            </a:r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5729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Jihlava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and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Highland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region </a:t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7169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1428736"/>
            <a:ext cx="54864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Rámeček 4"/>
          <p:cNvSpPr/>
          <p:nvPr/>
        </p:nvSpPr>
        <p:spPr>
          <a:xfrm>
            <a:off x="3428992" y="4500570"/>
            <a:ext cx="914400" cy="9144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5214942" y="2214554"/>
            <a:ext cx="914400" cy="9144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14480" y="6357958"/>
            <a:ext cx="716863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" dirty="0" smtClean="0"/>
              <a:t>Autor: Tomáš Bojanovský</a:t>
            </a:r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Jihlava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and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Highland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region </a:t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/>
          <a:lstStyle/>
          <a:p>
            <a:r>
              <a:rPr lang="cs-CZ" dirty="0" err="1" smtClean="0"/>
              <a:t>Climate</a:t>
            </a:r>
            <a:r>
              <a:rPr lang="cs-CZ" dirty="0" smtClean="0"/>
              <a:t>, </a:t>
            </a:r>
            <a:r>
              <a:rPr lang="cs-CZ" dirty="0" err="1" smtClean="0"/>
              <a:t>agriculture</a:t>
            </a:r>
            <a:endParaRPr lang="cs-CZ" dirty="0"/>
          </a:p>
        </p:txBody>
      </p:sp>
      <p:pic>
        <p:nvPicPr>
          <p:cNvPr id="29698" name="Picture 2" descr="File:Potato plant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0166" y="2214554"/>
            <a:ext cx="5993300" cy="4000528"/>
          </a:xfrm>
          <a:prstGeom prst="rect">
            <a:avLst/>
          </a:prstGeom>
          <a:noFill/>
        </p:spPr>
      </p:pic>
      <p:sp>
        <p:nvSpPr>
          <p:cNvPr id="29699" name="Rectangle 3"/>
          <p:cNvSpPr>
            <a:spLocks noChangeArrowheads="1"/>
          </p:cNvSpPr>
          <p:nvPr/>
        </p:nvSpPr>
        <p:spPr bwMode="auto">
          <a:xfrm>
            <a:off x="1428728" y="6000768"/>
            <a:ext cx="1651414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Fir0002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/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Flagstaffotos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 smtClean="0">
                <a:latin typeface="Arial" pitchFamily="34" charset="0"/>
              </a:rPr>
              <a:t>http://</a:t>
            </a:r>
            <a:r>
              <a:rPr lang="cs-CZ" sz="400" dirty="0" err="1" smtClean="0">
                <a:latin typeface="Arial" pitchFamily="34" charset="0"/>
              </a:rPr>
              <a:t>en.wikipedia.org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wiki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File</a:t>
            </a:r>
            <a:r>
              <a:rPr lang="cs-CZ" sz="400" dirty="0" smtClean="0">
                <a:latin typeface="Arial" pitchFamily="34" charset="0"/>
              </a:rPr>
              <a:t>:</a:t>
            </a:r>
            <a:r>
              <a:rPr lang="cs-CZ" sz="400" dirty="0" err="1" smtClean="0">
                <a:latin typeface="Arial" pitchFamily="34" charset="0"/>
              </a:rPr>
              <a:t>Potato</a:t>
            </a:r>
            <a:r>
              <a:rPr lang="cs-CZ" sz="400" dirty="0" smtClean="0">
                <a:latin typeface="Arial" pitchFamily="34" charset="0"/>
              </a:rPr>
              <a:t>_</a:t>
            </a:r>
            <a:r>
              <a:rPr lang="cs-CZ" sz="400" dirty="0" err="1" smtClean="0">
                <a:latin typeface="Arial" pitchFamily="34" charset="0"/>
              </a:rPr>
              <a:t>plants.jpg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8610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/>
              <a:t>Všechny uveřejněné odkazy dostupné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(autoři uvedeni pod obrázky).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Obrázek str. </a:t>
            </a:r>
            <a:r>
              <a:rPr lang="cs-CZ" sz="1800" dirty="0" smtClean="0"/>
              <a:t>7,8 </a:t>
            </a:r>
            <a:r>
              <a:rPr lang="cs-CZ" sz="1800" dirty="0" smtClean="0"/>
              <a:t>dostupný pod licencí Public </a:t>
            </a:r>
            <a:r>
              <a:rPr lang="cs-CZ" sz="1800" dirty="0" err="1" smtClean="0"/>
              <a:t>domain</a:t>
            </a:r>
            <a:r>
              <a:rPr lang="cs-CZ" sz="1800" dirty="0" smtClean="0"/>
              <a:t>.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786322"/>
            <a:ext cx="8686800" cy="133984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>
                <a:latin typeface="+mj-lt"/>
                <a:ea typeface="+mj-ea"/>
                <a:cs typeface="+mj-cs"/>
              </a:rPr>
              <a:t>	Materiály jsou určeny pro bezplatné používání pro potřeby výuky a vzdělávání na všech typech škol a školských zařízeních. Jakékoliv další využití podléhá autorskému zákonu.</a:t>
            </a:r>
          </a:p>
          <a:p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318</TotalTime>
  <Words>137</Words>
  <Application>Microsoft Office PowerPoint</Application>
  <PresentationFormat>Předvádění na obrazovce (4:3)</PresentationFormat>
  <Paragraphs>53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  Číslo projektu: CZ.1.07/1.5.00/34.0744   Šablona: EU peníze školám SŠ / šablona III/2   Číslo DUMU: 125.ANJ.34  Název materiálu: Region Vysočina  Autor: Mgr. Tomáš Bojanovský  Předmět: Anglický jazyk  Formát: Prezentace Microsoft Powerpoint    Velikost: 2.67 MB  Stupeň a typ vzdělávání: SŠ – odborné vzdělávání  Licence k obrazovému materiálu: CC-BY-SA, Public Domain    Datum vytvoření  : 24.11.2012  Klíčová slova: Angličtina, obrázek, Vysočina  Anotace : Výstup slouží k výkladu problematiky reálií města kraje Vysočina. Vhodné pro maturitní otázky v profilové školní části ústní zkoušky.       </vt:lpstr>
      <vt:lpstr>Region Highland</vt:lpstr>
      <vt:lpstr>  Jihlava and Highland region  </vt:lpstr>
      <vt:lpstr>  Jihlava and Highland region  </vt:lpstr>
      <vt:lpstr>  Jihlava and Highland region  </vt:lpstr>
      <vt:lpstr>  Jihlava and Highland region  </vt:lpstr>
      <vt:lpstr>  Jihlava and Highland region  </vt:lpstr>
      <vt:lpstr>  Jihlava and Highland region  </vt:lpstr>
      <vt:lpstr>  Jihlava and Highland region  </vt:lpstr>
      <vt:lpstr>  Jihlava and Highland region  </vt:lpstr>
      <vt:lpstr>  Jihlava and Highland region  </vt:lpstr>
      <vt:lpstr>Všechny uveřejněné odkazy dostupné pod licencí Creative Commons (autoři uvedeni pod obrázky).  Obrázek str. 7,8 dostupný pod licencí Public domain.</vt:lpstr>
    </vt:vector>
  </TitlesOfParts>
  <Company>Vysočina Education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Czech Republic</dc:title>
  <dc:creator>Mgr. Roman Křivánek</dc:creator>
  <cp:lastModifiedBy>Bojanovsky</cp:lastModifiedBy>
  <cp:revision>40</cp:revision>
  <dcterms:created xsi:type="dcterms:W3CDTF">2012-09-16T07:22:14Z</dcterms:created>
  <dcterms:modified xsi:type="dcterms:W3CDTF">2012-12-10T11:47:23Z</dcterms:modified>
</cp:coreProperties>
</file>