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00" r:id="rId2"/>
    <p:sldId id="275" r:id="rId3"/>
    <p:sldId id="256" r:id="rId4"/>
    <p:sldId id="281" r:id="rId5"/>
    <p:sldId id="285" r:id="rId6"/>
    <p:sldId id="286" r:id="rId7"/>
    <p:sldId id="272" r:id="rId8"/>
    <p:sldId id="282" r:id="rId9"/>
    <p:sldId id="283" r:id="rId10"/>
    <p:sldId id="284" r:id="rId11"/>
    <p:sldId id="287" r:id="rId12"/>
    <p:sldId id="291" r:id="rId13"/>
    <p:sldId id="290" r:id="rId14"/>
    <p:sldId id="289" r:id="rId15"/>
    <p:sldId id="288" r:id="rId16"/>
    <p:sldId id="294" r:id="rId17"/>
    <p:sldId id="293" r:id="rId18"/>
    <p:sldId id="292" r:id="rId19"/>
    <p:sldId id="296" r:id="rId20"/>
    <p:sldId id="297" r:id="rId21"/>
    <p:sldId id="298" r:id="rId22"/>
    <p:sldId id="299" r:id="rId23"/>
    <p:sldId id="276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BE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EC3CA-3A74-4BE3-9B81-3DF95EED0250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E6A7E-A5D7-4D33-8985-EEBB1F7528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3813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970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BE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EB44B-C7FF-459B-B493-6C125BB64294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//upload.wikimedia.org/wikipedia/commons/d/d1/EU-United_Kingdom.sv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c/University_College_Oxford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9/90/William_Shakespeare_-birthplace_-house2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en/5/57/Birmingham_Montage_2012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4/43/Old_Trafford_inside_20060726_1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9/91/York_Minster_-_geograph.org.uk_-_1549780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f/Liverpool_Montage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b/bb/Glasgow_Montage.pn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0/09/BenNevis2005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f/Thames_Barrier_London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1/LochNessUrquhart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smtClean="0"/>
              <a:t>VY_32_INOVACE</a:t>
            </a:r>
            <a:r>
              <a:rPr lang="cs-CZ"/>
              <a:t>_ 126.ANJ.34 </a:t>
            </a:r>
            <a:endParaRPr lang="cs-CZ" smtClean="0"/>
          </a:p>
          <a:p>
            <a:pPr algn="ctr">
              <a:spcBef>
                <a:spcPts val="300"/>
              </a:spcBef>
            </a:pPr>
            <a:r>
              <a:rPr lang="cs-CZ" b="1" smtClean="0">
                <a:solidFill>
                  <a:schemeClr val="tx2">
                    <a:lumMod val="50000"/>
                  </a:schemeClr>
                </a:solidFill>
              </a:rPr>
              <a:t>Over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the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map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of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 Great </a:t>
            </a:r>
            <a:r>
              <a:rPr lang="cs-CZ" b="1" dirty="0" err="1">
                <a:solidFill>
                  <a:schemeClr val="tx2">
                    <a:lumMod val="50000"/>
                  </a:schemeClr>
                </a:solidFill>
              </a:rPr>
              <a:t>Britain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40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projektu: CZ.1.07/1.5.00/34.0744 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Šablona: EU peníze školám SŠ / šablona III/2 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DUMU: 126.ANJ.34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Název materiálu: </a:t>
            </a:r>
            <a:r>
              <a:rPr lang="cs-CZ" sz="1200" b="1" dirty="0" smtClean="0">
                <a:solidFill>
                  <a:schemeClr val="tx2">
                    <a:lumMod val="50000"/>
                  </a:schemeClr>
                </a:solidFill>
              </a:rPr>
              <a:t>Over the map of Great Britain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Autor: Mgr. Tomáš Bojanovský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Předmět: Anglický jazyk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Formát: Prezentace Microsoft Powerpoint  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Velikost</a:t>
            </a:r>
            <a:r>
              <a:rPr lang="cs-CZ" sz="1200" smtClean="0"/>
              <a:t>: 3.35 </a:t>
            </a:r>
            <a:r>
              <a:rPr lang="cs-CZ" sz="1200" dirty="0" smtClean="0"/>
              <a:t>MB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Stupeň a typ vzdělávání: SŠ – odborné vzdělávání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Licence k obrazovému materiálu: CC-BY-SA, Public Domain 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 Datum vytvoření  : 1.12.2012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Klíčová slova: Angličtina, obrázek, Velká Británie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Anotace : Výstup slouží k výkladu problematiky reálií  Velké Británie. Vhodné pro maturitní otázky v profilové školní části ústní zkoušky. 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endParaRPr lang="cs-CZ" sz="1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6500834"/>
            <a:ext cx="6400800" cy="109550"/>
          </a:xfrm>
        </p:spPr>
        <p:txBody>
          <a:bodyPr>
            <a:normAutofit fontScale="25000" lnSpcReduction="20000"/>
          </a:bodyPr>
          <a:lstStyle/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0"/>
            <a:ext cx="7772400" cy="2643182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England ???</a:t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sz="3100" b="1" dirty="0" smtClean="0"/>
              <a:t>Write the official name of the country!</a:t>
            </a:r>
            <a:endParaRPr lang="cs-CZ" sz="31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931515"/>
            <a:ext cx="6035824" cy="301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332656"/>
            <a:ext cx="7772400" cy="331236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>
                <a:solidFill>
                  <a:schemeClr val="tx2">
                    <a:lumMod val="50000"/>
                  </a:schemeClr>
                </a:solidFill>
              </a:rPr>
            </a:b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931515"/>
            <a:ext cx="6035824" cy="301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405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le:EU-United Kingdom.sv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5" t="32607" r="29315" b="10907"/>
          <a:stretch/>
        </p:blipFill>
        <p:spPr bwMode="auto">
          <a:xfrm>
            <a:off x="3685084" y="1556792"/>
            <a:ext cx="4803576" cy="435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Island country</a:t>
            </a:r>
          </a:p>
          <a:p>
            <a:endParaRPr lang="cs-CZ" sz="2400" dirty="0"/>
          </a:p>
          <a:p>
            <a:r>
              <a:rPr lang="cs-CZ" sz="2400" dirty="0" smtClean="0"/>
              <a:t>Separated by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British Channel</a:t>
            </a:r>
            <a:endParaRPr lang="cs-CZ" sz="2400" dirty="0"/>
          </a:p>
        </p:txBody>
      </p:sp>
      <p:sp>
        <p:nvSpPr>
          <p:cNvPr id="4" name="Rectangle 3"/>
          <p:cNvSpPr/>
          <p:nvPr/>
        </p:nvSpPr>
        <p:spPr>
          <a:xfrm>
            <a:off x="3685084" y="5707539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NuclearVacuum, licence Creative Commons, BY-SA</a:t>
            </a:r>
          </a:p>
          <a:p>
            <a:r>
              <a:rPr lang="cs-CZ" sz="400" dirty="0"/>
              <a:t>http://en.wikipedia.org/w/index.php?title=File:EU-United_Kingdom.svg&amp;page=1</a:t>
            </a:r>
          </a:p>
        </p:txBody>
      </p:sp>
    </p:spTree>
    <p:extLst>
      <p:ext uri="{BB962C8B-B14F-4D97-AF65-F5344CB8AC3E}">
        <p14:creationId xmlns:p14="http://schemas.microsoft.com/office/powerpoint/2010/main" val="358736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Neighbours</a:t>
            </a: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908720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19872" y="6398751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</p:spTree>
    <p:extLst>
      <p:ext uri="{BB962C8B-B14F-4D97-AF65-F5344CB8AC3E}">
        <p14:creationId xmlns:p14="http://schemas.microsoft.com/office/powerpoint/2010/main" val="157143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r>
              <a:rPr lang="cs-CZ" sz="2400" dirty="0" smtClean="0"/>
              <a:t>4 parts </a:t>
            </a: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908720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19872" y="6398751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4 parts:</a:t>
            </a:r>
          </a:p>
          <a:p>
            <a:endParaRPr lang="cs-CZ" sz="2400" dirty="0"/>
          </a:p>
          <a:p>
            <a:r>
              <a:rPr lang="cs-CZ" sz="2400" dirty="0" smtClean="0"/>
              <a:t>England</a:t>
            </a:r>
          </a:p>
          <a:p>
            <a:r>
              <a:rPr lang="cs-CZ" sz="2400" dirty="0" smtClean="0"/>
              <a:t>Wales</a:t>
            </a:r>
          </a:p>
          <a:p>
            <a:r>
              <a:rPr lang="cs-CZ" sz="2400" dirty="0" smtClean="0"/>
              <a:t>Scotland</a:t>
            </a:r>
          </a:p>
          <a:p>
            <a:r>
              <a:rPr lang="cs-CZ" sz="2400" dirty="0" smtClean="0"/>
              <a:t>Nothern Ireland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borders </a:t>
            </a: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908720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19872" y="6398751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</p:spTree>
    <p:extLst>
      <p:ext uri="{BB962C8B-B14F-4D97-AF65-F5344CB8AC3E}">
        <p14:creationId xmlns:p14="http://schemas.microsoft.com/office/powerpoint/2010/main" val="236715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Capital cities:</a:t>
            </a:r>
          </a:p>
          <a:p>
            <a:endParaRPr lang="cs-CZ" sz="2400" dirty="0"/>
          </a:p>
          <a:p>
            <a:r>
              <a:rPr lang="cs-CZ" sz="2400" dirty="0" smtClean="0"/>
              <a:t>England</a:t>
            </a:r>
          </a:p>
          <a:p>
            <a:r>
              <a:rPr lang="cs-CZ" sz="2400" dirty="0" smtClean="0"/>
              <a:t>Wales</a:t>
            </a:r>
          </a:p>
          <a:p>
            <a:r>
              <a:rPr lang="cs-CZ" sz="2400" dirty="0" smtClean="0"/>
              <a:t>Scotland</a:t>
            </a:r>
          </a:p>
          <a:p>
            <a:r>
              <a:rPr lang="cs-CZ" sz="2400" dirty="0" smtClean="0"/>
              <a:t>Nothern Ireland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908720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19872" y="6398751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</p:spTree>
    <p:extLst>
      <p:ext uri="{BB962C8B-B14F-4D97-AF65-F5344CB8AC3E}">
        <p14:creationId xmlns:p14="http://schemas.microsoft.com/office/powerpoint/2010/main" val="307899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Capital cities:</a:t>
            </a:r>
          </a:p>
          <a:p>
            <a:endParaRPr lang="cs-CZ" sz="2400" dirty="0"/>
          </a:p>
          <a:p>
            <a:r>
              <a:rPr lang="cs-CZ" sz="2400" dirty="0" smtClean="0"/>
              <a:t>England</a:t>
            </a:r>
          </a:p>
          <a:p>
            <a:pPr marL="0" indent="0">
              <a:buNone/>
            </a:pPr>
            <a:r>
              <a:rPr lang="cs-CZ" sz="2400" dirty="0" smtClean="0"/>
              <a:t>	</a:t>
            </a:r>
            <a:r>
              <a:rPr lang="cs-CZ" sz="2400" dirty="0" smtClean="0">
                <a:solidFill>
                  <a:srgbClr val="FF0000"/>
                </a:solidFill>
              </a:rPr>
              <a:t>London</a:t>
            </a:r>
          </a:p>
          <a:p>
            <a:r>
              <a:rPr lang="cs-CZ" sz="2400" dirty="0" smtClean="0"/>
              <a:t>Wales</a:t>
            </a:r>
          </a:p>
          <a:p>
            <a:pPr marL="0" indent="0">
              <a:buNone/>
            </a:pPr>
            <a:r>
              <a:rPr lang="cs-CZ" sz="2400" dirty="0" smtClean="0"/>
              <a:t>	</a:t>
            </a:r>
            <a:r>
              <a:rPr lang="cs-CZ" sz="2400" dirty="0" smtClean="0">
                <a:solidFill>
                  <a:srgbClr val="FF0000"/>
                </a:solidFill>
              </a:rPr>
              <a:t>Cardiff</a:t>
            </a:r>
          </a:p>
          <a:p>
            <a:r>
              <a:rPr lang="cs-CZ" sz="2400" dirty="0" smtClean="0"/>
              <a:t>Scotland</a:t>
            </a:r>
          </a:p>
          <a:p>
            <a:pPr marL="0" indent="0">
              <a:buNone/>
            </a:pPr>
            <a:r>
              <a:rPr lang="cs-CZ" sz="2400" dirty="0" smtClean="0"/>
              <a:t>	</a:t>
            </a:r>
            <a:r>
              <a:rPr lang="cs-CZ" sz="2400" dirty="0" smtClean="0">
                <a:solidFill>
                  <a:srgbClr val="FF0000"/>
                </a:solidFill>
              </a:rPr>
              <a:t>Edinburgh</a:t>
            </a:r>
          </a:p>
          <a:p>
            <a:r>
              <a:rPr lang="cs-CZ" sz="2400" dirty="0" smtClean="0"/>
              <a:t>Nothern Ireland</a:t>
            </a:r>
          </a:p>
          <a:p>
            <a:pPr marL="0" indent="0">
              <a:buNone/>
            </a:pPr>
            <a:r>
              <a:rPr lang="cs-CZ" sz="2400" dirty="0" smtClean="0"/>
              <a:t>	</a:t>
            </a:r>
            <a:r>
              <a:rPr lang="cs-CZ" sz="2400" dirty="0" smtClean="0">
                <a:solidFill>
                  <a:srgbClr val="FF0000"/>
                </a:solidFill>
              </a:rPr>
              <a:t>Belfast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908720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19872" y="6398751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</p:spTree>
    <p:extLst>
      <p:ext uri="{BB962C8B-B14F-4D97-AF65-F5344CB8AC3E}">
        <p14:creationId xmlns:p14="http://schemas.microsoft.com/office/powerpoint/2010/main" val="170976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endParaRPr lang="cs-CZ" sz="2400" dirty="0"/>
          </a:p>
          <a:p>
            <a:r>
              <a:rPr lang="cs-CZ" sz="2400" dirty="0" smtClean="0"/>
              <a:t>Dover 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	cliffs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021" y="890852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501680" y="6380883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59504"/>
            <a:ext cx="5250160" cy="2762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243136" y="6409374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 Remi Jouan,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http://en.wikipedia.org/wiki/File:Douvres_(4).JPG</a:t>
            </a:r>
          </a:p>
        </p:txBody>
      </p:sp>
    </p:spTree>
    <p:extLst>
      <p:ext uri="{BB962C8B-B14F-4D97-AF65-F5344CB8AC3E}">
        <p14:creationId xmlns:p14="http://schemas.microsoft.com/office/powerpoint/2010/main" val="84403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Other cities:</a:t>
            </a:r>
          </a:p>
          <a:p>
            <a:endParaRPr lang="cs-CZ" sz="2400" dirty="0"/>
          </a:p>
          <a:p>
            <a:r>
              <a:rPr lang="cs-CZ" sz="2400" dirty="0" smtClean="0"/>
              <a:t>Canterbury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	seat of Archbishop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021" y="890852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297838" y="6380883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77482"/>
            <a:ext cx="3926011" cy="3018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79512" y="6380883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 Hans Musil,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http://en.wikipedia.org/wiki/File:Canterbury_Cathedral_-_Portal_Nave_Cross-spire.jpeg</a:t>
            </a:r>
          </a:p>
        </p:txBody>
      </p:sp>
    </p:spTree>
    <p:extLst>
      <p:ext uri="{BB962C8B-B14F-4D97-AF65-F5344CB8AC3E}">
        <p14:creationId xmlns:p14="http://schemas.microsoft.com/office/powerpoint/2010/main" val="44469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Other cities:</a:t>
            </a:r>
          </a:p>
          <a:p>
            <a:endParaRPr lang="cs-CZ" sz="2400" dirty="0"/>
          </a:p>
          <a:p>
            <a:r>
              <a:rPr lang="cs-CZ" sz="2400" dirty="0" smtClean="0"/>
              <a:t>Oxford, Cambridge</a:t>
            </a:r>
          </a:p>
          <a:p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021" y="890852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297838" y="6380883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  <p:pic>
        <p:nvPicPr>
          <p:cNvPr id="10242" name="Picture 2" descr="File:University College Oxford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80928"/>
            <a:ext cx="4632449" cy="341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683568" y="6043472"/>
            <a:ext cx="4572000" cy="1538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http://en.wikipedia.org/wiki/File:University_College_Oxford.jpg</a:t>
            </a:r>
          </a:p>
        </p:txBody>
      </p:sp>
    </p:spTree>
    <p:extLst>
      <p:ext uri="{BB962C8B-B14F-4D97-AF65-F5344CB8AC3E}">
        <p14:creationId xmlns:p14="http://schemas.microsoft.com/office/powerpoint/2010/main" val="44469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Other cities:</a:t>
            </a:r>
          </a:p>
          <a:p>
            <a:endParaRPr lang="cs-CZ" sz="2400" dirty="0"/>
          </a:p>
          <a:p>
            <a:r>
              <a:rPr lang="cs-CZ" sz="2400" dirty="0" smtClean="0"/>
              <a:t>Stratford upon Avon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021" y="890852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462736" y="6380883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  <p:pic>
        <p:nvPicPr>
          <p:cNvPr id="11266" name="Picture 2" descr="File:William Shakespeare -birthplace -house2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65775"/>
            <a:ext cx="4896544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39552" y="6273161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 Kev747,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http://en.wikipedia.org/wiki/File:William_Shakespeare_-birthplace_-house2.jpg</a:t>
            </a:r>
          </a:p>
        </p:txBody>
      </p:sp>
    </p:spTree>
    <p:extLst>
      <p:ext uri="{BB962C8B-B14F-4D97-AF65-F5344CB8AC3E}">
        <p14:creationId xmlns:p14="http://schemas.microsoft.com/office/powerpoint/2010/main" val="44469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Other cities:</a:t>
            </a:r>
          </a:p>
          <a:p>
            <a:r>
              <a:rPr lang="cs-CZ" sz="2400" dirty="0" smtClean="0"/>
              <a:t>Birmingham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138" y="980728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174138" y="6374821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  <p:pic>
        <p:nvPicPr>
          <p:cNvPr id="12290" name="Picture 2" descr="File:Birmingham Montage 2012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65427"/>
            <a:ext cx="4067943" cy="452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23528" y="6470759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 JimmyGuano,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http://en.wikipedia.org/wiki/File:Birmingham_Montage_2012.jpg</a:t>
            </a:r>
          </a:p>
        </p:txBody>
      </p:sp>
    </p:spTree>
    <p:extLst>
      <p:ext uri="{BB962C8B-B14F-4D97-AF65-F5344CB8AC3E}">
        <p14:creationId xmlns:p14="http://schemas.microsoft.com/office/powerpoint/2010/main" val="44469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138" y="980728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 descr="File:Old Trafford inside 20060726 1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65" y="2631796"/>
            <a:ext cx="5607527" cy="37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07524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Other cities:</a:t>
            </a:r>
          </a:p>
          <a:p>
            <a:r>
              <a:rPr lang="cs-CZ" sz="2400" dirty="0" smtClean="0"/>
              <a:t>Manchester, Leeds, Sheffield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Rectangle 3"/>
          <p:cNvSpPr/>
          <p:nvPr/>
        </p:nvSpPr>
        <p:spPr>
          <a:xfrm>
            <a:off x="5174138" y="6374821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  <p:sp>
        <p:nvSpPr>
          <p:cNvPr id="5" name="Rectangle 4"/>
          <p:cNvSpPr/>
          <p:nvPr/>
        </p:nvSpPr>
        <p:spPr>
          <a:xfrm>
            <a:off x="251520" y="6159377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 André Zahn, licence Creative Commons, BY-SA</a:t>
            </a:r>
          </a:p>
          <a:p>
            <a:r>
              <a:rPr lang="cs-CZ" sz="400" dirty="0"/>
              <a:t>http://en.wikipedia.org/wiki/File:Old_Trafford_inside_20060726_1.jpg</a:t>
            </a:r>
          </a:p>
        </p:txBody>
      </p:sp>
    </p:spTree>
    <p:extLst>
      <p:ext uri="{BB962C8B-B14F-4D97-AF65-F5344CB8AC3E}">
        <p14:creationId xmlns:p14="http://schemas.microsoft.com/office/powerpoint/2010/main" val="260687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Other cities:</a:t>
            </a:r>
          </a:p>
          <a:p>
            <a:r>
              <a:rPr lang="cs-CZ" sz="2400" dirty="0" smtClean="0"/>
              <a:t>York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138" y="980728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174138" y="6374821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  <p:pic>
        <p:nvPicPr>
          <p:cNvPr id="15362" name="Picture 2" descr="File:York Minster - geograph.org.uk - 1549780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161547"/>
            <a:ext cx="60960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55575" y="5997512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 Peter McDermott,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http://en.wikipedia.org/wiki/File:York_Minster_-_geograph.org.uk_-_1549780.jpg</a:t>
            </a:r>
          </a:p>
        </p:txBody>
      </p:sp>
    </p:spTree>
    <p:extLst>
      <p:ext uri="{BB962C8B-B14F-4D97-AF65-F5344CB8AC3E}">
        <p14:creationId xmlns:p14="http://schemas.microsoft.com/office/powerpoint/2010/main" val="260687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Other cities:</a:t>
            </a:r>
          </a:p>
          <a:p>
            <a:r>
              <a:rPr lang="cs-CZ" sz="2400" dirty="0" smtClean="0"/>
              <a:t>Liverpool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138" y="980728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174138" y="6374821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  <p:pic>
        <p:nvPicPr>
          <p:cNvPr id="16388" name="Picture 4" descr="File:Liverpool Montage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49" y="1841451"/>
            <a:ext cx="3744774" cy="484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550849" y="648496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 Daviessimo,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http://en.wikipedia.org/wiki/File:Liverpool_Montage.jpg</a:t>
            </a:r>
          </a:p>
        </p:txBody>
      </p:sp>
    </p:spTree>
    <p:extLst>
      <p:ext uri="{BB962C8B-B14F-4D97-AF65-F5344CB8AC3E}">
        <p14:creationId xmlns:p14="http://schemas.microsoft.com/office/powerpoint/2010/main" val="260687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Other cities:</a:t>
            </a:r>
          </a:p>
          <a:p>
            <a:r>
              <a:rPr lang="cs-CZ" sz="2400" dirty="0" smtClean="0"/>
              <a:t>Glasgow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138" y="980728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174138" y="6374821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  <p:pic>
        <p:nvPicPr>
          <p:cNvPr id="17410" name="Picture 2" descr="File:Glasgow Montage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80140"/>
            <a:ext cx="3448050" cy="481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827584" y="637723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 Scottfree92,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http://en.wikipedia.org/wiki/File:Glasgow_Montage.png</a:t>
            </a:r>
          </a:p>
        </p:txBody>
      </p:sp>
    </p:spTree>
    <p:extLst>
      <p:ext uri="{BB962C8B-B14F-4D97-AF65-F5344CB8AC3E}">
        <p14:creationId xmlns:p14="http://schemas.microsoft.com/office/powerpoint/2010/main" val="425360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Mountains:</a:t>
            </a:r>
          </a:p>
          <a:p>
            <a:endParaRPr lang="cs-CZ" sz="2400" dirty="0"/>
          </a:p>
          <a:p>
            <a:r>
              <a:rPr lang="cs-CZ" sz="2400" dirty="0" smtClean="0"/>
              <a:t>Ben Nevis 1343 m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08720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716016" y="6382847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  <p:pic>
        <p:nvPicPr>
          <p:cNvPr id="19458" name="Picture 2" descr="File:BenNevis2005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825555"/>
            <a:ext cx="5064497" cy="3798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4016" y="6470040"/>
            <a:ext cx="4572000" cy="1538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http://en.wikipedia.org/wiki/File:BenNevis2005.jpg</a:t>
            </a:r>
          </a:p>
        </p:txBody>
      </p:sp>
    </p:spTree>
    <p:extLst>
      <p:ext uri="{BB962C8B-B14F-4D97-AF65-F5344CB8AC3E}">
        <p14:creationId xmlns:p14="http://schemas.microsoft.com/office/powerpoint/2010/main" val="255249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Rivers:</a:t>
            </a:r>
          </a:p>
          <a:p>
            <a:endParaRPr lang="cs-CZ" sz="2400" dirty="0"/>
          </a:p>
          <a:p>
            <a:r>
              <a:rPr lang="cs-CZ" sz="2400" dirty="0" smtClean="0"/>
              <a:t>The Thames, The Severn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08720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6372200" y="6382847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  <p:pic>
        <p:nvPicPr>
          <p:cNvPr id="20482" name="Picture 2" descr="File:Thames Barrier London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519891"/>
            <a:ext cx="5496545" cy="4122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55575" y="6382847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 </a:t>
            </a:r>
            <a:r>
              <a:rPr lang="cs-CZ" sz="400" i="1" dirty="0"/>
              <a:t>Tom Corser</a:t>
            </a:r>
            <a:r>
              <a:rPr lang="cs-CZ" sz="400" dirty="0"/>
              <a:t>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http://en.wikipedia.org/wiki/File:Thames_Barrier_London.jpg</a:t>
            </a:r>
          </a:p>
        </p:txBody>
      </p:sp>
    </p:spTree>
    <p:extLst>
      <p:ext uri="{BB962C8B-B14F-4D97-AF65-F5344CB8AC3E}">
        <p14:creationId xmlns:p14="http://schemas.microsoft.com/office/powerpoint/2010/main" val="79486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700" b="1" dirty="0">
                <a:solidFill>
                  <a:schemeClr val="tx2">
                    <a:lumMod val="50000"/>
                  </a:schemeClr>
                </a:solidFill>
              </a:rPr>
              <a:t>The United Kingdom of Great Britain and Northern Ireland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Lakes:</a:t>
            </a:r>
          </a:p>
          <a:p>
            <a:endParaRPr lang="cs-CZ" sz="2400" dirty="0"/>
          </a:p>
          <a:p>
            <a:r>
              <a:rPr lang="cs-CZ" sz="2400" dirty="0" smtClean="0"/>
              <a:t>Loch Ness, Loch Lomond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08720"/>
            <a:ext cx="36957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6372200" y="6382847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</a:t>
            </a:r>
            <a:r>
              <a:rPr lang="cs-CZ" sz="400" b="1" dirty="0"/>
              <a:t> </a:t>
            </a:r>
            <a:r>
              <a:rPr lang="cs-CZ" sz="400" dirty="0"/>
              <a:t>Captain Blood,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http://en.wikipedia.org/wiki/File:Uk_topo_en.jpg</a:t>
            </a:r>
          </a:p>
        </p:txBody>
      </p:sp>
      <p:pic>
        <p:nvPicPr>
          <p:cNvPr id="21506" name="Picture 2" descr="File:LochNessUrquhart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5308"/>
            <a:ext cx="5645759" cy="374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664255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" dirty="0"/>
              <a:t>Autor: Sam Fentress, licence Creative Commons, </a:t>
            </a:r>
            <a:r>
              <a:rPr lang="cs-CZ" sz="400" dirty="0" smtClean="0"/>
              <a:t>BY-SA</a:t>
            </a:r>
          </a:p>
          <a:p>
            <a:r>
              <a:rPr lang="cs-CZ" sz="400" dirty="0"/>
              <a:t>http://en.wikipedia.org/wiki/File:LochNessUrquhart.jpg</a:t>
            </a:r>
          </a:p>
        </p:txBody>
      </p:sp>
    </p:spTree>
    <p:extLst>
      <p:ext uri="{BB962C8B-B14F-4D97-AF65-F5344CB8AC3E}">
        <p14:creationId xmlns:p14="http://schemas.microsoft.com/office/powerpoint/2010/main" val="376214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868610"/>
          </a:xfrm>
        </p:spPr>
        <p:txBody>
          <a:bodyPr>
            <a:noAutofit/>
          </a:bodyPr>
          <a:lstStyle/>
          <a:p>
            <a:pPr algn="l"/>
            <a:r>
              <a:rPr lang="cs-CZ" sz="1800" dirty="0" smtClean="0"/>
              <a:t>Všechny uveřejněné odkazy dostupné 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(autoři uvedeni pod obrázky).</a:t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Obrázek str. </a:t>
            </a:r>
            <a:r>
              <a:rPr lang="cs-CZ" sz="1800" dirty="0" smtClean="0"/>
              <a:t>13, 20 </a:t>
            </a:r>
            <a:r>
              <a:rPr lang="cs-CZ" sz="1800" dirty="0" smtClean="0"/>
              <a:t>dostupný pod licencí Public domain.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786322"/>
            <a:ext cx="8686800" cy="13398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 smtClean="0">
                <a:latin typeface="+mj-lt"/>
                <a:ea typeface="+mj-ea"/>
                <a:cs typeface="+mj-cs"/>
              </a:rPr>
              <a:t>	Materiály jsou určeny pro bezplatné používání pro potřeby výuky a vzdělávání na všech typech škol a školských zařízeních. Jakékoliv další využití podléhá autorskému zákonu.</a:t>
            </a:r>
          </a:p>
          <a:p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502</Words>
  <Application>Microsoft Office PowerPoint</Application>
  <PresentationFormat>Předvádění na obrazovce (4:3)</PresentationFormat>
  <Paragraphs>198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sady Office</vt:lpstr>
      <vt:lpstr>Prezentace aplikace PowerPoint</vt:lpstr>
      <vt:lpstr>  Číslo projektu: CZ.1.07/1.5.00/34.0744   Šablona: EU peníze školám SŠ / šablona III/2   Číslo DUMU: 126.ANJ.34  Název materiálu: Over the map of Great Britain  Autor: Mgr. Tomáš Bojanovský  Předmět: Anglický jazyk  Formát: Prezentace Microsoft Powerpoint    Velikost: 3.35 MB  Stupeň a typ vzdělávání: SŠ – odborné vzdělávání  Licence k obrazovému materiálu: CC-BY-SA, Public Domain    Datum vytvoření  : 1.12.2012  Klíčová slova: Angličtina, obrázek, Velká Británie  Anotace : Výstup slouží k výkladu problematiky reálií  Velké Británie. Vhodné pro maturitní otázky v profilové školní části ústní zkoušky.       </vt:lpstr>
      <vt:lpstr>England ???  Write the official name of the country!</vt:lpstr>
      <vt:lpstr>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  The United Kingdom of Great Britain and Northern Ireland </vt:lpstr>
      <vt:lpstr>Všechny uveřejněné odkazy dostupné pod licencí Creative Commons (autoři uvedeni pod obrázky).  Obrázek str. 13, 20 dostupný pod licencí Public domain.</vt:lpstr>
    </vt:vector>
  </TitlesOfParts>
  <Company>Vysočina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Czech Republic</dc:title>
  <dc:creator>Mgr. Roman Křivánek</dc:creator>
  <cp:lastModifiedBy>Bojanovsky</cp:lastModifiedBy>
  <cp:revision>49</cp:revision>
  <dcterms:created xsi:type="dcterms:W3CDTF">2012-09-16T07:22:14Z</dcterms:created>
  <dcterms:modified xsi:type="dcterms:W3CDTF">2012-12-10T11:48:10Z</dcterms:modified>
</cp:coreProperties>
</file>