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 id="2147483750" r:id="rId2"/>
    <p:sldMasterId id="2147483762" r:id="rId3"/>
  </p:sldMasterIdLst>
  <p:notesMasterIdLst>
    <p:notesMasterId r:id="rId29"/>
  </p:notesMasterIdLst>
  <p:sldIdLst>
    <p:sldId id="279" r:id="rId4"/>
    <p:sldId id="256" r:id="rId5"/>
    <p:sldId id="257" r:id="rId6"/>
    <p:sldId id="271" r:id="rId7"/>
    <p:sldId id="272" r:id="rId8"/>
    <p:sldId id="273" r:id="rId9"/>
    <p:sldId id="258" r:id="rId10"/>
    <p:sldId id="259" r:id="rId11"/>
    <p:sldId id="260" r:id="rId12"/>
    <p:sldId id="261" r:id="rId13"/>
    <p:sldId id="262" r:id="rId14"/>
    <p:sldId id="274" r:id="rId15"/>
    <p:sldId id="263" r:id="rId16"/>
    <p:sldId id="264" r:id="rId17"/>
    <p:sldId id="276" r:id="rId18"/>
    <p:sldId id="265" r:id="rId19"/>
    <p:sldId id="266" r:id="rId20"/>
    <p:sldId id="277" r:id="rId21"/>
    <p:sldId id="267" r:id="rId22"/>
    <p:sldId id="268" r:id="rId23"/>
    <p:sldId id="278" r:id="rId24"/>
    <p:sldId id="269" r:id="rId25"/>
    <p:sldId id="270" r:id="rId26"/>
    <p:sldId id="275" r:id="rId27"/>
    <p:sldId id="280" r:id="rId28"/>
  </p:sldIdLst>
  <p:sldSz cx="9144000" cy="6858000" type="screen4x3"/>
  <p:notesSz cx="6858000" cy="9144000"/>
  <p:defaultTextStyle>
    <a:defPPr>
      <a:defRPr lang="cs-CZ"/>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0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EDA097-496E-408C-B2C7-839D9F5D6901}" type="datetimeFigureOut">
              <a:rPr lang="cs-CZ" smtClean="0"/>
              <a:t>15.6.2012</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06718D6-DBA2-4967-B4C1-9B0A79CB79F5}" type="slidenum">
              <a:rPr lang="cs-CZ" smtClean="0"/>
              <a:t>‹#›</a:t>
            </a:fld>
            <a:endParaRPr lang="cs-CZ"/>
          </a:p>
        </p:txBody>
      </p:sp>
    </p:spTree>
    <p:extLst>
      <p:ext uri="{BB962C8B-B14F-4D97-AF65-F5344CB8AC3E}">
        <p14:creationId xmlns:p14="http://schemas.microsoft.com/office/powerpoint/2010/main" val="35250234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4" name="Zaoblený obdélník 3"/>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6" name="Zaoblený obdélník 5"/>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Nadpis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lang="cs-CZ" smtClean="0"/>
              <a:t>Klepnutím lze upravit styl předlohy nadpisů.</a:t>
            </a:r>
            <a:endParaRPr lang="en-US"/>
          </a:p>
        </p:txBody>
      </p:sp>
      <p:sp>
        <p:nvSpPr>
          <p:cNvPr id="20" name="Podnadpis 19"/>
          <p:cNvSpPr>
            <a:spLocks noGrp="1"/>
          </p:cNvSpPr>
          <p:nvPr>
            <p:ph type="subTitle" idx="1"/>
          </p:nvPr>
        </p:nvSpPr>
        <p:spPr>
          <a:xfrm>
            <a:off x="722376" y="3685032"/>
            <a:ext cx="7772400" cy="914400"/>
          </a:xfrm>
        </p:spPr>
        <p:txBody>
          <a:bodyPr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cs-CZ" smtClean="0"/>
              <a:t>Klepnutím lze upravit styl předlohy podnadpisů.</a:t>
            </a:r>
            <a:endParaRPr lang="en-US"/>
          </a:p>
        </p:txBody>
      </p:sp>
      <p:sp>
        <p:nvSpPr>
          <p:cNvPr id="7" name="Zástupný symbol pro datum 18"/>
          <p:cNvSpPr>
            <a:spLocks noGrp="1"/>
          </p:cNvSpPr>
          <p:nvPr>
            <p:ph type="dt" sz="half" idx="10"/>
          </p:nvPr>
        </p:nvSpPr>
        <p:spPr/>
        <p:txBody>
          <a:bodyPr/>
          <a:lstStyle>
            <a:lvl1pPr>
              <a:defRPr/>
            </a:lvl1pPr>
            <a:extLst/>
          </a:lstStyle>
          <a:p>
            <a:pPr>
              <a:defRPr/>
            </a:pPr>
            <a:fld id="{6F26F990-8DDA-452A-A484-568C46718C71}" type="datetimeFigureOut">
              <a:rPr lang="cs-CZ"/>
              <a:pPr>
                <a:defRPr/>
              </a:pPr>
              <a:t>15.6.2012</a:t>
            </a:fld>
            <a:endParaRPr lang="cs-CZ"/>
          </a:p>
        </p:txBody>
      </p:sp>
      <p:sp>
        <p:nvSpPr>
          <p:cNvPr id="8" name="Zástupný symbol pro zápatí 7"/>
          <p:cNvSpPr>
            <a:spLocks noGrp="1"/>
          </p:cNvSpPr>
          <p:nvPr>
            <p:ph type="ftr" sz="quarter" idx="11"/>
          </p:nvPr>
        </p:nvSpPr>
        <p:spPr/>
        <p:txBody>
          <a:bodyPr/>
          <a:lstStyle>
            <a:lvl1pPr>
              <a:defRPr/>
            </a:lvl1pPr>
            <a:extLst/>
          </a:lstStyle>
          <a:p>
            <a:pPr>
              <a:defRPr/>
            </a:pPr>
            <a:endParaRPr lang="cs-CZ"/>
          </a:p>
        </p:txBody>
      </p:sp>
      <p:sp>
        <p:nvSpPr>
          <p:cNvPr id="9" name="Zástupný symbol pro číslo snímku 10"/>
          <p:cNvSpPr>
            <a:spLocks noGrp="1"/>
          </p:cNvSpPr>
          <p:nvPr>
            <p:ph type="sldNum" sz="quarter" idx="12"/>
          </p:nvPr>
        </p:nvSpPr>
        <p:spPr/>
        <p:txBody>
          <a:bodyPr/>
          <a:lstStyle>
            <a:lvl1pPr>
              <a:defRPr/>
            </a:lvl1pPr>
            <a:extLst/>
          </a:lstStyle>
          <a:p>
            <a:pPr>
              <a:defRPr/>
            </a:pPr>
            <a:fld id="{D1A04EC9-706C-4865-9FB9-BEA38281A186}" type="slidenum">
              <a:rPr lang="cs-CZ"/>
              <a:pPr>
                <a:defRPr/>
              </a:pPr>
              <a:t>‹#›</a:t>
            </a:fld>
            <a:endParaRPr lang="cs-CZ"/>
          </a:p>
        </p:txBody>
      </p:sp>
    </p:spTree>
    <p:extLst>
      <p:ext uri="{BB962C8B-B14F-4D97-AF65-F5344CB8AC3E}">
        <p14:creationId xmlns:p14="http://schemas.microsoft.com/office/powerpoint/2010/main" val="17361520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502920" y="4983480"/>
            <a:ext cx="8183880" cy="1051560"/>
          </a:xfrm>
        </p:spPr>
        <p:txBody>
          <a:bodyPr/>
          <a:lstStyle>
            <a:extLst/>
          </a:lstStyle>
          <a:p>
            <a:r>
              <a:rPr lang="cs-CZ" smtClean="0"/>
              <a:t>Klepnutím lze upravit styl předlohy nadpisů.</a:t>
            </a:r>
            <a:endParaRPr lang="en-US"/>
          </a:p>
        </p:txBody>
      </p:sp>
      <p:sp>
        <p:nvSpPr>
          <p:cNvPr id="3" name="Zástupný symbol pro obsah 2"/>
          <p:cNvSpPr>
            <a:spLocks noGrp="1"/>
          </p:cNvSpPr>
          <p:nvPr>
            <p:ph idx="1"/>
          </p:nvPr>
        </p:nvSpPr>
        <p:spPr>
          <a:xfrm>
            <a:off x="502920" y="530352"/>
            <a:ext cx="8183880" cy="4187952"/>
          </a:xfrm>
        </p:spPr>
        <p:txBody>
          <a:bodyPr/>
          <a:lstStyle>
            <a:extLs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Zástupný symbol pro datum 24"/>
          <p:cNvSpPr>
            <a:spLocks noGrp="1"/>
          </p:cNvSpPr>
          <p:nvPr>
            <p:ph type="dt" sz="half" idx="10"/>
          </p:nvPr>
        </p:nvSpPr>
        <p:spPr/>
        <p:txBody>
          <a:bodyPr/>
          <a:lstStyle>
            <a:lvl1pPr>
              <a:defRPr/>
            </a:lvl1pPr>
          </a:lstStyle>
          <a:p>
            <a:pPr>
              <a:defRPr/>
            </a:pPr>
            <a:fld id="{13B1B5F7-1593-49AC-A961-93A39F4CE353}" type="datetimeFigureOut">
              <a:rPr lang="cs-CZ"/>
              <a:pPr>
                <a:defRPr/>
              </a:pPr>
              <a:t>15.6.2012</a:t>
            </a:fld>
            <a:endParaRPr lang="cs-CZ"/>
          </a:p>
        </p:txBody>
      </p:sp>
      <p:sp>
        <p:nvSpPr>
          <p:cNvPr id="5" name="Zástupný symbol pro zápatí 17"/>
          <p:cNvSpPr>
            <a:spLocks noGrp="1"/>
          </p:cNvSpPr>
          <p:nvPr>
            <p:ph type="ftr" sz="quarter" idx="11"/>
          </p:nvPr>
        </p:nvSpPr>
        <p:spPr/>
        <p:txBody>
          <a:bodyPr/>
          <a:lstStyle>
            <a:lvl1pPr>
              <a:defRPr/>
            </a:lvl1pPr>
          </a:lstStyle>
          <a:p>
            <a:pPr>
              <a:defRPr/>
            </a:pPr>
            <a:endParaRPr lang="cs-CZ"/>
          </a:p>
        </p:txBody>
      </p:sp>
      <p:sp>
        <p:nvSpPr>
          <p:cNvPr id="6" name="Zástupný symbol pro číslo snímku 4"/>
          <p:cNvSpPr>
            <a:spLocks noGrp="1"/>
          </p:cNvSpPr>
          <p:nvPr>
            <p:ph type="sldNum" sz="quarter" idx="12"/>
          </p:nvPr>
        </p:nvSpPr>
        <p:spPr/>
        <p:txBody>
          <a:bodyPr/>
          <a:lstStyle>
            <a:lvl1pPr>
              <a:defRPr/>
            </a:lvl1pPr>
          </a:lstStyle>
          <a:p>
            <a:pPr>
              <a:defRPr/>
            </a:pPr>
            <a:fld id="{8C3146D4-FDD0-43EB-A88C-A631774957D4}" type="slidenum">
              <a:rPr lang="cs-CZ"/>
              <a:pPr>
                <a:defRPr/>
              </a:pPr>
              <a:t>‹#›</a:t>
            </a:fld>
            <a:endParaRPr lang="cs-CZ"/>
          </a:p>
        </p:txBody>
      </p:sp>
    </p:spTree>
    <p:extLst>
      <p:ext uri="{BB962C8B-B14F-4D97-AF65-F5344CB8AC3E}">
        <p14:creationId xmlns:p14="http://schemas.microsoft.com/office/powerpoint/2010/main" val="23059911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sp>
        <p:nvSpPr>
          <p:cNvPr id="4" name="Zaoblený obdélník 3"/>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Zaoblený obdélník 4"/>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Nadpis 1"/>
          <p:cNvSpPr>
            <a:spLocks noGrp="1"/>
          </p:cNvSpPr>
          <p:nvPr>
            <p:ph type="title"/>
          </p:nvPr>
        </p:nvSpPr>
        <p:spPr>
          <a:xfrm>
            <a:off x="468344" y="4928616"/>
            <a:ext cx="8183880" cy="676656"/>
          </a:xfrm>
        </p:spPr>
        <p:txBody>
          <a:bodyPr lIns="91440" bIns="0"/>
          <a:lstStyle>
            <a:lvl1pPr algn="l">
              <a:buNone/>
              <a:defRPr sz="3600" b="0" cap="none" baseline="0">
                <a:solidFill>
                  <a:schemeClr val="bg2">
                    <a:shade val="25000"/>
                  </a:schemeClr>
                </a:solidFill>
                <a:effectLst/>
              </a:defRPr>
            </a:lvl1pPr>
            <a:extLst/>
          </a:lstStyle>
          <a:p>
            <a:r>
              <a:rPr lang="cs-CZ" smtClean="0"/>
              <a:t>Klepnutím lze upravit styl předlohy nadpisů.</a:t>
            </a:r>
            <a:endParaRPr lang="en-US"/>
          </a:p>
        </p:txBody>
      </p:sp>
      <p:sp>
        <p:nvSpPr>
          <p:cNvPr id="3" name="Zástupný symbol pro text 2"/>
          <p:cNvSpPr>
            <a:spLocks noGrp="1"/>
          </p:cNvSpPr>
          <p:nvPr>
            <p:ph type="body" idx="1"/>
          </p:nvPr>
        </p:nvSpPr>
        <p:spPr>
          <a:xfrm>
            <a:off x="468344" y="5624484"/>
            <a:ext cx="8183880" cy="420624"/>
          </a:xfrm>
        </p:spPr>
        <p:txBody>
          <a:bodyPr lIns="118872" tIns="0"/>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cs-CZ" smtClean="0"/>
              <a:t>Klepnutím lze upravit styly předlohy textu.</a:t>
            </a:r>
          </a:p>
        </p:txBody>
      </p:sp>
      <p:sp>
        <p:nvSpPr>
          <p:cNvPr id="6" name="Zástupný symbol pro datum 3"/>
          <p:cNvSpPr>
            <a:spLocks noGrp="1"/>
          </p:cNvSpPr>
          <p:nvPr>
            <p:ph type="dt" sz="half" idx="10"/>
          </p:nvPr>
        </p:nvSpPr>
        <p:spPr/>
        <p:txBody>
          <a:bodyPr/>
          <a:lstStyle>
            <a:lvl1pPr>
              <a:defRPr/>
            </a:lvl1pPr>
            <a:extLst/>
          </a:lstStyle>
          <a:p>
            <a:pPr>
              <a:defRPr/>
            </a:pPr>
            <a:fld id="{130C6C68-4C7C-45E1-973C-36278FE1E6F8}" type="datetimeFigureOut">
              <a:rPr lang="cs-CZ"/>
              <a:pPr>
                <a:defRPr/>
              </a:pPr>
              <a:t>15.6.2012</a:t>
            </a:fld>
            <a:endParaRPr lang="cs-CZ"/>
          </a:p>
        </p:txBody>
      </p:sp>
      <p:sp>
        <p:nvSpPr>
          <p:cNvPr id="7" name="Zástupný symbol pro zápatí 4"/>
          <p:cNvSpPr>
            <a:spLocks noGrp="1"/>
          </p:cNvSpPr>
          <p:nvPr>
            <p:ph type="ftr" sz="quarter" idx="11"/>
          </p:nvPr>
        </p:nvSpPr>
        <p:spPr/>
        <p:txBody>
          <a:bodyPr/>
          <a:lstStyle>
            <a:lvl1pPr>
              <a:defRPr/>
            </a:lvl1pPr>
            <a:extLst/>
          </a:lstStyle>
          <a:p>
            <a:pPr>
              <a:defRPr/>
            </a:pPr>
            <a:endParaRPr lang="cs-CZ"/>
          </a:p>
        </p:txBody>
      </p:sp>
      <p:sp>
        <p:nvSpPr>
          <p:cNvPr id="8" name="Zástupný symbol pro číslo snímku 5"/>
          <p:cNvSpPr>
            <a:spLocks noGrp="1"/>
          </p:cNvSpPr>
          <p:nvPr>
            <p:ph type="sldNum" sz="quarter" idx="12"/>
          </p:nvPr>
        </p:nvSpPr>
        <p:spPr/>
        <p:txBody>
          <a:bodyPr/>
          <a:lstStyle>
            <a:lvl1pPr>
              <a:defRPr/>
            </a:lvl1pPr>
            <a:extLst/>
          </a:lstStyle>
          <a:p>
            <a:pPr>
              <a:defRPr/>
            </a:pPr>
            <a:fld id="{CA2623A3-53B8-4DEF-B50C-5A0D8A333F60}" type="slidenum">
              <a:rPr lang="cs-CZ"/>
              <a:pPr>
                <a:defRPr/>
              </a:pPr>
              <a:t>‹#›</a:t>
            </a:fld>
            <a:endParaRPr lang="cs-CZ"/>
          </a:p>
        </p:txBody>
      </p:sp>
    </p:spTree>
    <p:extLst>
      <p:ext uri="{BB962C8B-B14F-4D97-AF65-F5344CB8AC3E}">
        <p14:creationId xmlns:p14="http://schemas.microsoft.com/office/powerpoint/2010/main" val="9844091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lang="cs-CZ" smtClean="0"/>
              <a:t>Klepnutím lze upravit styl předlohy nadpisů.</a:t>
            </a:r>
            <a:endParaRPr lang="en-US"/>
          </a:p>
        </p:txBody>
      </p:sp>
      <p:sp>
        <p:nvSpPr>
          <p:cNvPr id="3" name="Zástupný symbol pro obsah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Zástupný symbol pro obsah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5" name="Zástupný symbol pro datum 24"/>
          <p:cNvSpPr>
            <a:spLocks noGrp="1"/>
          </p:cNvSpPr>
          <p:nvPr>
            <p:ph type="dt" sz="half" idx="10"/>
          </p:nvPr>
        </p:nvSpPr>
        <p:spPr/>
        <p:txBody>
          <a:bodyPr/>
          <a:lstStyle>
            <a:lvl1pPr>
              <a:defRPr/>
            </a:lvl1pPr>
          </a:lstStyle>
          <a:p>
            <a:pPr>
              <a:defRPr/>
            </a:pPr>
            <a:fld id="{BAE60A9D-9C26-4014-8A91-63BC03DBFECA}" type="datetimeFigureOut">
              <a:rPr lang="cs-CZ"/>
              <a:pPr>
                <a:defRPr/>
              </a:pPr>
              <a:t>15.6.2012</a:t>
            </a:fld>
            <a:endParaRPr lang="cs-CZ"/>
          </a:p>
        </p:txBody>
      </p:sp>
      <p:sp>
        <p:nvSpPr>
          <p:cNvPr id="6" name="Zástupný symbol pro zápatí 17"/>
          <p:cNvSpPr>
            <a:spLocks noGrp="1"/>
          </p:cNvSpPr>
          <p:nvPr>
            <p:ph type="ftr" sz="quarter" idx="11"/>
          </p:nvPr>
        </p:nvSpPr>
        <p:spPr/>
        <p:txBody>
          <a:bodyPr/>
          <a:lstStyle>
            <a:lvl1pPr>
              <a:defRPr/>
            </a:lvl1pPr>
          </a:lstStyle>
          <a:p>
            <a:pPr>
              <a:defRPr/>
            </a:pPr>
            <a:endParaRPr lang="cs-CZ"/>
          </a:p>
        </p:txBody>
      </p:sp>
      <p:sp>
        <p:nvSpPr>
          <p:cNvPr id="7" name="Zástupný symbol pro číslo snímku 4"/>
          <p:cNvSpPr>
            <a:spLocks noGrp="1"/>
          </p:cNvSpPr>
          <p:nvPr>
            <p:ph type="sldNum" sz="quarter" idx="12"/>
          </p:nvPr>
        </p:nvSpPr>
        <p:spPr/>
        <p:txBody>
          <a:bodyPr/>
          <a:lstStyle>
            <a:lvl1pPr>
              <a:defRPr/>
            </a:lvl1pPr>
          </a:lstStyle>
          <a:p>
            <a:pPr>
              <a:defRPr/>
            </a:pPr>
            <a:fld id="{6B425DD7-4286-4767-A1C3-DA9B2A4394FC}" type="slidenum">
              <a:rPr lang="cs-CZ"/>
              <a:pPr>
                <a:defRPr/>
              </a:pPr>
              <a:t>‹#›</a:t>
            </a:fld>
            <a:endParaRPr lang="cs-CZ"/>
          </a:p>
        </p:txBody>
      </p:sp>
    </p:spTree>
    <p:extLst>
      <p:ext uri="{BB962C8B-B14F-4D97-AF65-F5344CB8AC3E}">
        <p14:creationId xmlns:p14="http://schemas.microsoft.com/office/powerpoint/2010/main" val="2951018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502920" y="4983480"/>
            <a:ext cx="8183880" cy="1051560"/>
          </a:xfrm>
        </p:spPr>
        <p:txBody>
          <a:bodyPr/>
          <a:lstStyle>
            <a:lvl1pPr>
              <a:defRPr b="1"/>
            </a:lvl1pPr>
            <a:extLst/>
          </a:lstStyle>
          <a:p>
            <a:r>
              <a:rPr lang="cs-CZ" smtClean="0"/>
              <a:t>Klepnutím lze upravit styl předlohy nadpisů.</a:t>
            </a:r>
            <a:endParaRPr lang="en-US"/>
          </a:p>
        </p:txBody>
      </p:sp>
      <p:sp>
        <p:nvSpPr>
          <p:cNvPr id="3" name="Zástupný symbol pro text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a:r>
              <a:rPr lang="cs-CZ" smtClean="0"/>
              <a:t>Klepnutím lze upravit styly předlohy textu.</a:t>
            </a:r>
          </a:p>
        </p:txBody>
      </p:sp>
      <p:sp>
        <p:nvSpPr>
          <p:cNvPr id="4" name="Zástupný symbol pro text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a:r>
              <a:rPr lang="cs-CZ" smtClean="0"/>
              <a:t>Klepnutím lze upravit styly předlohy textu.</a:t>
            </a:r>
          </a:p>
        </p:txBody>
      </p:sp>
      <p:sp>
        <p:nvSpPr>
          <p:cNvPr id="5" name="Zástupný symbol pro obsah 4"/>
          <p:cNvSpPr>
            <a:spLocks noGrp="1"/>
          </p:cNvSpPr>
          <p:nvPr>
            <p:ph sz="quarter" idx="2"/>
          </p:nvPr>
        </p:nvSpPr>
        <p:spPr>
          <a:xfrm>
            <a:off x="607224" y="1447800"/>
            <a:ext cx="3931920" cy="3489960"/>
          </a:xfrm>
        </p:spPr>
        <p:txBody>
          <a:bodyPr/>
          <a:lstStyle>
            <a:lvl1pPr algn="l">
              <a:defRPr sz="2400"/>
            </a:lvl1pPr>
            <a:lvl2pPr algn="l">
              <a:defRPr sz="2000"/>
            </a:lvl2pPr>
            <a:lvl3pPr algn="l">
              <a:defRPr sz="1800"/>
            </a:lvl3pPr>
            <a:lvl4pPr algn="l">
              <a:defRPr sz="1600"/>
            </a:lvl4pPr>
            <a:lvl5pPr algn="l">
              <a:defRPr sz="1600"/>
            </a:lvl5pPr>
            <a:extLs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6" name="Zástupný symbol pro obsah 5"/>
          <p:cNvSpPr>
            <a:spLocks noGrp="1"/>
          </p:cNvSpPr>
          <p:nvPr>
            <p:ph sz="quarter" idx="4"/>
          </p:nvPr>
        </p:nvSpPr>
        <p:spPr>
          <a:xfrm>
            <a:off x="4652169" y="1447800"/>
            <a:ext cx="3931920" cy="3489960"/>
          </a:xfrm>
        </p:spPr>
        <p:txBody>
          <a:bodyPr/>
          <a:lstStyle>
            <a:lvl1pPr algn="l">
              <a:defRPr sz="2400"/>
            </a:lvl1pPr>
            <a:lvl2pPr algn="l">
              <a:defRPr sz="2000"/>
            </a:lvl2pPr>
            <a:lvl3pPr algn="l">
              <a:defRPr sz="1800"/>
            </a:lvl3pPr>
            <a:lvl4pPr algn="l">
              <a:defRPr sz="1600"/>
            </a:lvl4pPr>
            <a:lvl5pPr algn="l">
              <a:defRPr sz="1600"/>
            </a:lvl5pPr>
            <a:extLs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7" name="Zástupný symbol pro datum 24"/>
          <p:cNvSpPr>
            <a:spLocks noGrp="1"/>
          </p:cNvSpPr>
          <p:nvPr>
            <p:ph type="dt" sz="half" idx="10"/>
          </p:nvPr>
        </p:nvSpPr>
        <p:spPr/>
        <p:txBody>
          <a:bodyPr/>
          <a:lstStyle>
            <a:lvl1pPr>
              <a:defRPr/>
            </a:lvl1pPr>
          </a:lstStyle>
          <a:p>
            <a:pPr>
              <a:defRPr/>
            </a:pPr>
            <a:fld id="{E84C7D12-5E67-4906-B754-5B9AD35E6AE8}" type="datetimeFigureOut">
              <a:rPr lang="cs-CZ"/>
              <a:pPr>
                <a:defRPr/>
              </a:pPr>
              <a:t>15.6.2012</a:t>
            </a:fld>
            <a:endParaRPr lang="cs-CZ"/>
          </a:p>
        </p:txBody>
      </p:sp>
      <p:sp>
        <p:nvSpPr>
          <p:cNvPr id="8" name="Zástupný symbol pro zápatí 17"/>
          <p:cNvSpPr>
            <a:spLocks noGrp="1"/>
          </p:cNvSpPr>
          <p:nvPr>
            <p:ph type="ftr" sz="quarter" idx="11"/>
          </p:nvPr>
        </p:nvSpPr>
        <p:spPr/>
        <p:txBody>
          <a:bodyPr/>
          <a:lstStyle>
            <a:lvl1pPr>
              <a:defRPr/>
            </a:lvl1pPr>
          </a:lstStyle>
          <a:p>
            <a:pPr>
              <a:defRPr/>
            </a:pPr>
            <a:endParaRPr lang="cs-CZ"/>
          </a:p>
        </p:txBody>
      </p:sp>
      <p:sp>
        <p:nvSpPr>
          <p:cNvPr id="9" name="Zástupný symbol pro číslo snímku 4"/>
          <p:cNvSpPr>
            <a:spLocks noGrp="1"/>
          </p:cNvSpPr>
          <p:nvPr>
            <p:ph type="sldNum" sz="quarter" idx="12"/>
          </p:nvPr>
        </p:nvSpPr>
        <p:spPr/>
        <p:txBody>
          <a:bodyPr/>
          <a:lstStyle>
            <a:lvl1pPr>
              <a:defRPr/>
            </a:lvl1pPr>
          </a:lstStyle>
          <a:p>
            <a:pPr>
              <a:defRPr/>
            </a:pPr>
            <a:fld id="{E1EAB134-948B-4AFC-83E4-163E980C2532}" type="slidenum">
              <a:rPr lang="cs-CZ"/>
              <a:pPr>
                <a:defRPr/>
              </a:pPr>
              <a:t>‹#›</a:t>
            </a:fld>
            <a:endParaRPr lang="cs-CZ"/>
          </a:p>
        </p:txBody>
      </p:sp>
    </p:spTree>
    <p:extLst>
      <p:ext uri="{BB962C8B-B14F-4D97-AF65-F5344CB8AC3E}">
        <p14:creationId xmlns:p14="http://schemas.microsoft.com/office/powerpoint/2010/main" val="8540918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lang="cs-CZ" smtClean="0"/>
              <a:t>Klepnutím lze upravit styl předlohy nadpisů.</a:t>
            </a:r>
            <a:endParaRPr lang="en-US"/>
          </a:p>
        </p:txBody>
      </p:sp>
      <p:sp>
        <p:nvSpPr>
          <p:cNvPr id="3" name="Zástupný symbol pro datum 24"/>
          <p:cNvSpPr>
            <a:spLocks noGrp="1"/>
          </p:cNvSpPr>
          <p:nvPr>
            <p:ph type="dt" sz="half" idx="10"/>
          </p:nvPr>
        </p:nvSpPr>
        <p:spPr/>
        <p:txBody>
          <a:bodyPr/>
          <a:lstStyle>
            <a:lvl1pPr>
              <a:defRPr/>
            </a:lvl1pPr>
          </a:lstStyle>
          <a:p>
            <a:pPr>
              <a:defRPr/>
            </a:pPr>
            <a:fld id="{ABD7BBCA-80B2-4844-9169-B4BC6EB43191}" type="datetimeFigureOut">
              <a:rPr lang="cs-CZ"/>
              <a:pPr>
                <a:defRPr/>
              </a:pPr>
              <a:t>15.6.2012</a:t>
            </a:fld>
            <a:endParaRPr lang="cs-CZ"/>
          </a:p>
        </p:txBody>
      </p:sp>
      <p:sp>
        <p:nvSpPr>
          <p:cNvPr id="4" name="Zástupný symbol pro zápatí 17"/>
          <p:cNvSpPr>
            <a:spLocks noGrp="1"/>
          </p:cNvSpPr>
          <p:nvPr>
            <p:ph type="ftr" sz="quarter" idx="11"/>
          </p:nvPr>
        </p:nvSpPr>
        <p:spPr/>
        <p:txBody>
          <a:bodyPr/>
          <a:lstStyle>
            <a:lvl1pPr>
              <a:defRPr/>
            </a:lvl1pPr>
          </a:lstStyle>
          <a:p>
            <a:pPr>
              <a:defRPr/>
            </a:pPr>
            <a:endParaRPr lang="cs-CZ"/>
          </a:p>
        </p:txBody>
      </p:sp>
      <p:sp>
        <p:nvSpPr>
          <p:cNvPr id="5" name="Zástupný symbol pro číslo snímku 4"/>
          <p:cNvSpPr>
            <a:spLocks noGrp="1"/>
          </p:cNvSpPr>
          <p:nvPr>
            <p:ph type="sldNum" sz="quarter" idx="12"/>
          </p:nvPr>
        </p:nvSpPr>
        <p:spPr/>
        <p:txBody>
          <a:bodyPr/>
          <a:lstStyle>
            <a:lvl1pPr>
              <a:defRPr/>
            </a:lvl1pPr>
          </a:lstStyle>
          <a:p>
            <a:pPr>
              <a:defRPr/>
            </a:pPr>
            <a:fld id="{EB66A689-4037-4026-9C96-D42FE1581C8C}" type="slidenum">
              <a:rPr lang="cs-CZ"/>
              <a:pPr>
                <a:defRPr/>
              </a:pPr>
              <a:t>‹#›</a:t>
            </a:fld>
            <a:endParaRPr lang="cs-CZ"/>
          </a:p>
        </p:txBody>
      </p:sp>
    </p:spTree>
    <p:extLst>
      <p:ext uri="{BB962C8B-B14F-4D97-AF65-F5344CB8AC3E}">
        <p14:creationId xmlns:p14="http://schemas.microsoft.com/office/powerpoint/2010/main" val="37542582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2" name="Zaoblený obdélník 1"/>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3" name="Zástupný symbol pro datum 1"/>
          <p:cNvSpPr>
            <a:spLocks noGrp="1"/>
          </p:cNvSpPr>
          <p:nvPr>
            <p:ph type="dt" sz="half" idx="10"/>
          </p:nvPr>
        </p:nvSpPr>
        <p:spPr/>
        <p:txBody>
          <a:bodyPr/>
          <a:lstStyle>
            <a:lvl1pPr>
              <a:defRPr/>
            </a:lvl1pPr>
            <a:extLst/>
          </a:lstStyle>
          <a:p>
            <a:pPr>
              <a:defRPr/>
            </a:pPr>
            <a:fld id="{AB7403DA-1E9B-482B-AFDB-497E08F47B97}" type="datetimeFigureOut">
              <a:rPr lang="cs-CZ"/>
              <a:pPr>
                <a:defRPr/>
              </a:pPr>
              <a:t>15.6.2012</a:t>
            </a:fld>
            <a:endParaRPr lang="cs-CZ"/>
          </a:p>
        </p:txBody>
      </p:sp>
      <p:sp>
        <p:nvSpPr>
          <p:cNvPr id="4" name="Zástupný symbol pro zápatí 2"/>
          <p:cNvSpPr>
            <a:spLocks noGrp="1"/>
          </p:cNvSpPr>
          <p:nvPr>
            <p:ph type="ftr" sz="quarter" idx="11"/>
          </p:nvPr>
        </p:nvSpPr>
        <p:spPr/>
        <p:txBody>
          <a:bodyPr/>
          <a:lstStyle>
            <a:lvl1pPr>
              <a:defRPr/>
            </a:lvl1pPr>
            <a:extLst/>
          </a:lstStyle>
          <a:p>
            <a:pPr>
              <a:defRPr/>
            </a:pPr>
            <a:endParaRPr lang="cs-CZ"/>
          </a:p>
        </p:txBody>
      </p:sp>
      <p:sp>
        <p:nvSpPr>
          <p:cNvPr id="5" name="Zástupný symbol pro číslo snímku 3"/>
          <p:cNvSpPr>
            <a:spLocks noGrp="1"/>
          </p:cNvSpPr>
          <p:nvPr>
            <p:ph type="sldNum" sz="quarter" idx="12"/>
          </p:nvPr>
        </p:nvSpPr>
        <p:spPr/>
        <p:txBody>
          <a:bodyPr/>
          <a:lstStyle>
            <a:lvl1pPr>
              <a:defRPr/>
            </a:lvl1pPr>
            <a:extLst/>
          </a:lstStyle>
          <a:p>
            <a:pPr>
              <a:defRPr/>
            </a:pPr>
            <a:fld id="{C4DE3C91-9FFD-4F47-84A1-94A8B18C6565}" type="slidenum">
              <a:rPr lang="cs-CZ"/>
              <a:pPr>
                <a:defRPr/>
              </a:pPr>
              <a:t>‹#›</a:t>
            </a:fld>
            <a:endParaRPr lang="cs-CZ"/>
          </a:p>
        </p:txBody>
      </p:sp>
    </p:spTree>
    <p:extLst>
      <p:ext uri="{BB962C8B-B14F-4D97-AF65-F5344CB8AC3E}">
        <p14:creationId xmlns:p14="http://schemas.microsoft.com/office/powerpoint/2010/main" val="41674809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5538784" y="533400"/>
            <a:ext cx="2971800" cy="914400"/>
          </a:xfrm>
        </p:spPr>
        <p:txBody>
          <a:bodyPr/>
          <a:lstStyle>
            <a:lvl1pPr algn="l">
              <a:buNone/>
              <a:defRPr sz="2200" b="1">
                <a:solidFill>
                  <a:schemeClr val="accent1"/>
                </a:solidFill>
              </a:defRPr>
            </a:lvl1pPr>
            <a:extLst/>
          </a:lstStyle>
          <a:p>
            <a:r>
              <a:rPr lang="cs-CZ" smtClean="0"/>
              <a:t>Klepnutím lze upravit styl předlohy nadpisů.</a:t>
            </a:r>
            <a:endParaRPr lang="en-US"/>
          </a:p>
        </p:txBody>
      </p:sp>
      <p:sp>
        <p:nvSpPr>
          <p:cNvPr id="3" name="Zástupný symbol pro text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Zástupný symbol pro obsah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5" name="Zástupný symbol pro datum 24"/>
          <p:cNvSpPr>
            <a:spLocks noGrp="1"/>
          </p:cNvSpPr>
          <p:nvPr>
            <p:ph type="dt" sz="half" idx="10"/>
          </p:nvPr>
        </p:nvSpPr>
        <p:spPr/>
        <p:txBody>
          <a:bodyPr/>
          <a:lstStyle>
            <a:lvl1pPr>
              <a:defRPr/>
            </a:lvl1pPr>
          </a:lstStyle>
          <a:p>
            <a:pPr>
              <a:defRPr/>
            </a:pPr>
            <a:fld id="{6E2B216F-9EDF-483F-AA0A-2F8252F16A80}" type="datetimeFigureOut">
              <a:rPr lang="cs-CZ"/>
              <a:pPr>
                <a:defRPr/>
              </a:pPr>
              <a:t>15.6.2012</a:t>
            </a:fld>
            <a:endParaRPr lang="cs-CZ"/>
          </a:p>
        </p:txBody>
      </p:sp>
      <p:sp>
        <p:nvSpPr>
          <p:cNvPr id="6" name="Zástupný symbol pro zápatí 17"/>
          <p:cNvSpPr>
            <a:spLocks noGrp="1"/>
          </p:cNvSpPr>
          <p:nvPr>
            <p:ph type="ftr" sz="quarter" idx="11"/>
          </p:nvPr>
        </p:nvSpPr>
        <p:spPr/>
        <p:txBody>
          <a:bodyPr/>
          <a:lstStyle>
            <a:lvl1pPr>
              <a:defRPr/>
            </a:lvl1pPr>
          </a:lstStyle>
          <a:p>
            <a:pPr>
              <a:defRPr/>
            </a:pPr>
            <a:endParaRPr lang="cs-CZ"/>
          </a:p>
        </p:txBody>
      </p:sp>
      <p:sp>
        <p:nvSpPr>
          <p:cNvPr id="7" name="Zástupný symbol pro číslo snímku 4"/>
          <p:cNvSpPr>
            <a:spLocks noGrp="1"/>
          </p:cNvSpPr>
          <p:nvPr>
            <p:ph type="sldNum" sz="quarter" idx="12"/>
          </p:nvPr>
        </p:nvSpPr>
        <p:spPr/>
        <p:txBody>
          <a:bodyPr/>
          <a:lstStyle>
            <a:lvl1pPr>
              <a:defRPr/>
            </a:lvl1pPr>
          </a:lstStyle>
          <a:p>
            <a:pPr>
              <a:defRPr/>
            </a:pPr>
            <a:fld id="{22754B49-7E96-4722-A3FF-BCFE06A0969B}" type="slidenum">
              <a:rPr lang="cs-CZ"/>
              <a:pPr>
                <a:defRPr/>
              </a:pPr>
              <a:t>‹#›</a:t>
            </a:fld>
            <a:endParaRPr lang="cs-CZ"/>
          </a:p>
        </p:txBody>
      </p:sp>
    </p:spTree>
    <p:extLst>
      <p:ext uri="{BB962C8B-B14F-4D97-AF65-F5344CB8AC3E}">
        <p14:creationId xmlns:p14="http://schemas.microsoft.com/office/powerpoint/2010/main" val="4372852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5" name="Zaoblený obdélník 4"/>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6" name="Obdélník s jedním zakulaceným rohem 5"/>
          <p:cNvSpPr/>
          <p:nvPr/>
        </p:nvSpPr>
        <p:spPr>
          <a:xfrm>
            <a:off x="6400800" y="433388"/>
            <a:ext cx="2324100"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Nadpis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lang="cs-CZ" smtClean="0"/>
              <a:t>Klepnutím lze upravit styl předlohy nadpisů.</a:t>
            </a:r>
            <a:endParaRPr lang="en-US"/>
          </a:p>
        </p:txBody>
      </p:sp>
      <p:sp>
        <p:nvSpPr>
          <p:cNvPr id="4" name="Zástupný symbol pro text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3" name="Zástupný symbol pro obrázek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normAutofit/>
          </a:bodyPr>
          <a:lstStyle>
            <a:lvl1pPr marL="0" indent="0">
              <a:buNone/>
              <a:defRPr sz="3200"/>
            </a:lvl1pPr>
            <a:extLst/>
          </a:lstStyle>
          <a:p>
            <a:pPr lvl="0"/>
            <a:r>
              <a:rPr lang="cs-CZ" noProof="0" smtClean="0"/>
              <a:t>Klepnutím na ikonu přidáte obrázek.</a:t>
            </a:r>
            <a:endParaRPr lang="en-US" noProof="0"/>
          </a:p>
        </p:txBody>
      </p:sp>
      <p:sp>
        <p:nvSpPr>
          <p:cNvPr id="7" name="Zástupný symbol pro datum 4"/>
          <p:cNvSpPr>
            <a:spLocks noGrp="1"/>
          </p:cNvSpPr>
          <p:nvPr>
            <p:ph type="dt" sz="half" idx="10"/>
          </p:nvPr>
        </p:nvSpPr>
        <p:spPr/>
        <p:txBody>
          <a:bodyPr/>
          <a:lstStyle>
            <a:lvl1pPr>
              <a:defRPr/>
            </a:lvl1pPr>
            <a:extLst/>
          </a:lstStyle>
          <a:p>
            <a:pPr>
              <a:defRPr/>
            </a:pPr>
            <a:fld id="{6D833D25-08E7-4D5D-9FDF-614DB32B2E94}" type="datetimeFigureOut">
              <a:rPr lang="cs-CZ"/>
              <a:pPr>
                <a:defRPr/>
              </a:pPr>
              <a:t>15.6.2012</a:t>
            </a:fld>
            <a:endParaRPr lang="cs-CZ"/>
          </a:p>
        </p:txBody>
      </p:sp>
      <p:sp>
        <p:nvSpPr>
          <p:cNvPr id="8" name="Zástupný symbol pro zápatí 5"/>
          <p:cNvSpPr>
            <a:spLocks noGrp="1"/>
          </p:cNvSpPr>
          <p:nvPr>
            <p:ph type="ftr" sz="quarter" idx="11"/>
          </p:nvPr>
        </p:nvSpPr>
        <p:spPr/>
        <p:txBody>
          <a:bodyPr/>
          <a:lstStyle>
            <a:lvl1pPr>
              <a:defRPr/>
            </a:lvl1pPr>
            <a:extLst/>
          </a:lstStyle>
          <a:p>
            <a:pPr>
              <a:defRPr/>
            </a:pPr>
            <a:endParaRPr lang="cs-CZ"/>
          </a:p>
        </p:txBody>
      </p:sp>
      <p:sp>
        <p:nvSpPr>
          <p:cNvPr id="9" name="Zástupný symbol pro číslo snímku 6"/>
          <p:cNvSpPr>
            <a:spLocks noGrp="1"/>
          </p:cNvSpPr>
          <p:nvPr>
            <p:ph type="sldNum" sz="quarter" idx="12"/>
          </p:nvPr>
        </p:nvSpPr>
        <p:spPr/>
        <p:txBody>
          <a:bodyPr/>
          <a:lstStyle>
            <a:lvl1pPr>
              <a:defRPr/>
            </a:lvl1pPr>
            <a:extLst/>
          </a:lstStyle>
          <a:p>
            <a:pPr>
              <a:defRPr/>
            </a:pPr>
            <a:fld id="{B3601A6A-F62E-44B4-9A6C-257FC6D4A012}" type="slidenum">
              <a:rPr lang="cs-CZ"/>
              <a:pPr>
                <a:defRPr/>
              </a:pPr>
              <a:t>‹#›</a:t>
            </a:fld>
            <a:endParaRPr lang="cs-CZ"/>
          </a:p>
        </p:txBody>
      </p:sp>
    </p:spTree>
    <p:extLst>
      <p:ext uri="{BB962C8B-B14F-4D97-AF65-F5344CB8AC3E}">
        <p14:creationId xmlns:p14="http://schemas.microsoft.com/office/powerpoint/2010/main" val="35994928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502920" y="4983480"/>
            <a:ext cx="8183880" cy="1051560"/>
          </a:xfrm>
        </p:spPr>
        <p:txBody>
          <a:bodyPr/>
          <a:lstStyle>
            <a:extLst/>
          </a:lstStyle>
          <a:p>
            <a:r>
              <a:rPr lang="cs-CZ" smtClean="0"/>
              <a:t>Klepnutím lze upravit styl předlohy nadpisů.</a:t>
            </a:r>
            <a:endParaRPr lang="en-US"/>
          </a:p>
        </p:txBody>
      </p:sp>
      <p:sp>
        <p:nvSpPr>
          <p:cNvPr id="3" name="Zástupný symbol pro svislý text 2"/>
          <p:cNvSpPr>
            <a:spLocks noGrp="1"/>
          </p:cNvSpPr>
          <p:nvPr>
            <p:ph type="body" orient="vert" idx="1"/>
          </p:nvPr>
        </p:nvSpPr>
        <p:spPr>
          <a:xfrm>
            <a:off x="502920" y="530352"/>
            <a:ext cx="8183880" cy="4187952"/>
          </a:xfrm>
        </p:spPr>
        <p:txBody>
          <a:bodyPr vert="eaVert"/>
          <a:lstStyle>
            <a:extLs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Zástupný symbol pro datum 24"/>
          <p:cNvSpPr>
            <a:spLocks noGrp="1"/>
          </p:cNvSpPr>
          <p:nvPr>
            <p:ph type="dt" sz="half" idx="10"/>
          </p:nvPr>
        </p:nvSpPr>
        <p:spPr/>
        <p:txBody>
          <a:bodyPr/>
          <a:lstStyle>
            <a:lvl1pPr>
              <a:defRPr/>
            </a:lvl1pPr>
          </a:lstStyle>
          <a:p>
            <a:pPr>
              <a:defRPr/>
            </a:pPr>
            <a:fld id="{57AB1E01-5948-4CA4-BB9C-AB1BDBC28B55}" type="datetimeFigureOut">
              <a:rPr lang="cs-CZ"/>
              <a:pPr>
                <a:defRPr/>
              </a:pPr>
              <a:t>15.6.2012</a:t>
            </a:fld>
            <a:endParaRPr lang="cs-CZ"/>
          </a:p>
        </p:txBody>
      </p:sp>
      <p:sp>
        <p:nvSpPr>
          <p:cNvPr id="5" name="Zástupný symbol pro zápatí 17"/>
          <p:cNvSpPr>
            <a:spLocks noGrp="1"/>
          </p:cNvSpPr>
          <p:nvPr>
            <p:ph type="ftr" sz="quarter" idx="11"/>
          </p:nvPr>
        </p:nvSpPr>
        <p:spPr/>
        <p:txBody>
          <a:bodyPr/>
          <a:lstStyle>
            <a:lvl1pPr>
              <a:defRPr/>
            </a:lvl1pPr>
          </a:lstStyle>
          <a:p>
            <a:pPr>
              <a:defRPr/>
            </a:pPr>
            <a:endParaRPr lang="cs-CZ"/>
          </a:p>
        </p:txBody>
      </p:sp>
      <p:sp>
        <p:nvSpPr>
          <p:cNvPr id="6" name="Zástupný symbol pro číslo snímku 4"/>
          <p:cNvSpPr>
            <a:spLocks noGrp="1"/>
          </p:cNvSpPr>
          <p:nvPr>
            <p:ph type="sldNum" sz="quarter" idx="12"/>
          </p:nvPr>
        </p:nvSpPr>
        <p:spPr/>
        <p:txBody>
          <a:bodyPr/>
          <a:lstStyle>
            <a:lvl1pPr>
              <a:defRPr/>
            </a:lvl1pPr>
          </a:lstStyle>
          <a:p>
            <a:pPr>
              <a:defRPr/>
            </a:pPr>
            <a:fld id="{E0E36F30-5041-455F-9946-5BA59981705D}" type="slidenum">
              <a:rPr lang="cs-CZ"/>
              <a:pPr>
                <a:defRPr/>
              </a:pPr>
              <a:t>‹#›</a:t>
            </a:fld>
            <a:endParaRPr lang="cs-CZ"/>
          </a:p>
        </p:txBody>
      </p:sp>
    </p:spTree>
    <p:extLst>
      <p:ext uri="{BB962C8B-B14F-4D97-AF65-F5344CB8AC3E}">
        <p14:creationId xmlns:p14="http://schemas.microsoft.com/office/powerpoint/2010/main" val="19167095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533404"/>
            <a:ext cx="1981200" cy="5257799"/>
          </a:xfrm>
        </p:spPr>
        <p:txBody>
          <a:bodyPr vert="eaVert"/>
          <a:lstStyle>
            <a:extLst/>
          </a:lstStyle>
          <a:p>
            <a:r>
              <a:rPr lang="cs-CZ" smtClean="0"/>
              <a:t>Klepnutím lze upravit styl předlohy nadpisů.</a:t>
            </a:r>
            <a:endParaRPr lang="en-US"/>
          </a:p>
        </p:txBody>
      </p:sp>
      <p:sp>
        <p:nvSpPr>
          <p:cNvPr id="3" name="Zástupný symbol pro svislý text 2"/>
          <p:cNvSpPr>
            <a:spLocks noGrp="1"/>
          </p:cNvSpPr>
          <p:nvPr>
            <p:ph type="body" orient="vert" idx="1"/>
          </p:nvPr>
        </p:nvSpPr>
        <p:spPr>
          <a:xfrm>
            <a:off x="533400" y="533402"/>
            <a:ext cx="5943600" cy="5257801"/>
          </a:xfrm>
        </p:spPr>
        <p:txBody>
          <a:bodyPr vert="eaVert"/>
          <a:lstStyle>
            <a:extLs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Zástupný symbol pro datum 24"/>
          <p:cNvSpPr>
            <a:spLocks noGrp="1"/>
          </p:cNvSpPr>
          <p:nvPr>
            <p:ph type="dt" sz="half" idx="10"/>
          </p:nvPr>
        </p:nvSpPr>
        <p:spPr/>
        <p:txBody>
          <a:bodyPr/>
          <a:lstStyle>
            <a:lvl1pPr>
              <a:defRPr/>
            </a:lvl1pPr>
          </a:lstStyle>
          <a:p>
            <a:pPr>
              <a:defRPr/>
            </a:pPr>
            <a:fld id="{C0BB08C9-8DC8-463C-9CD5-C277547D8BB0}" type="datetimeFigureOut">
              <a:rPr lang="cs-CZ"/>
              <a:pPr>
                <a:defRPr/>
              </a:pPr>
              <a:t>15.6.2012</a:t>
            </a:fld>
            <a:endParaRPr lang="cs-CZ"/>
          </a:p>
        </p:txBody>
      </p:sp>
      <p:sp>
        <p:nvSpPr>
          <p:cNvPr id="5" name="Zástupný symbol pro zápatí 17"/>
          <p:cNvSpPr>
            <a:spLocks noGrp="1"/>
          </p:cNvSpPr>
          <p:nvPr>
            <p:ph type="ftr" sz="quarter" idx="11"/>
          </p:nvPr>
        </p:nvSpPr>
        <p:spPr/>
        <p:txBody>
          <a:bodyPr/>
          <a:lstStyle>
            <a:lvl1pPr>
              <a:defRPr/>
            </a:lvl1pPr>
          </a:lstStyle>
          <a:p>
            <a:pPr>
              <a:defRPr/>
            </a:pPr>
            <a:endParaRPr lang="cs-CZ"/>
          </a:p>
        </p:txBody>
      </p:sp>
      <p:sp>
        <p:nvSpPr>
          <p:cNvPr id="6" name="Zástupný symbol pro číslo snímku 4"/>
          <p:cNvSpPr>
            <a:spLocks noGrp="1"/>
          </p:cNvSpPr>
          <p:nvPr>
            <p:ph type="sldNum" sz="quarter" idx="12"/>
          </p:nvPr>
        </p:nvSpPr>
        <p:spPr/>
        <p:txBody>
          <a:bodyPr/>
          <a:lstStyle>
            <a:lvl1pPr>
              <a:defRPr/>
            </a:lvl1pPr>
          </a:lstStyle>
          <a:p>
            <a:pPr>
              <a:defRPr/>
            </a:pPr>
            <a:fld id="{CBD4A0B7-1AFA-4BDC-8FDD-28882A94589F}" type="slidenum">
              <a:rPr lang="cs-CZ"/>
              <a:pPr>
                <a:defRPr/>
              </a:pPr>
              <a:t>‹#›</a:t>
            </a:fld>
            <a:endParaRPr lang="cs-CZ"/>
          </a:p>
        </p:txBody>
      </p:sp>
    </p:spTree>
    <p:extLst>
      <p:ext uri="{BB962C8B-B14F-4D97-AF65-F5344CB8AC3E}">
        <p14:creationId xmlns:p14="http://schemas.microsoft.com/office/powerpoint/2010/main" val="19411967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B709B5F3-256B-4911-A9AF-0390F2E14996}" type="datetimeFigureOut">
              <a:rPr lang="cs-CZ" smtClean="0">
                <a:solidFill>
                  <a:prstClr val="black">
                    <a:tint val="75000"/>
                  </a:prstClr>
                </a:solidFill>
              </a:rPr>
              <a:pPr/>
              <a:t>15.6.2012</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24561206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709B5F3-256B-4911-A9AF-0390F2E14996}" type="datetimeFigureOut">
              <a:rPr lang="cs-CZ" smtClean="0">
                <a:solidFill>
                  <a:prstClr val="black">
                    <a:tint val="75000"/>
                  </a:prstClr>
                </a:solidFill>
              </a:rPr>
              <a:pPr/>
              <a:t>15.6.2012</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7614134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B709B5F3-256B-4911-A9AF-0390F2E14996}" type="datetimeFigureOut">
              <a:rPr lang="cs-CZ" smtClean="0">
                <a:solidFill>
                  <a:prstClr val="black">
                    <a:tint val="75000"/>
                  </a:prstClr>
                </a:solidFill>
              </a:rPr>
              <a:pPr/>
              <a:t>15.6.2012</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9778375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B709B5F3-256B-4911-A9AF-0390F2E14996}" type="datetimeFigureOut">
              <a:rPr lang="cs-CZ" smtClean="0">
                <a:solidFill>
                  <a:prstClr val="black">
                    <a:tint val="75000"/>
                  </a:prstClr>
                </a:solidFill>
              </a:rPr>
              <a:pPr/>
              <a:t>15.6.2012</a:t>
            </a:fld>
            <a:endParaRPr lang="cs-CZ">
              <a:solidFill>
                <a:prstClr val="black">
                  <a:tint val="7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tint val="75000"/>
                </a:prstClr>
              </a:solidFill>
            </a:endParaRPr>
          </a:p>
        </p:txBody>
      </p:sp>
      <p:sp>
        <p:nvSpPr>
          <p:cNvPr id="7" name="Zástupný symbol pro číslo snímku 6"/>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26995133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B709B5F3-256B-4911-A9AF-0390F2E14996}" type="datetimeFigureOut">
              <a:rPr lang="cs-CZ" smtClean="0">
                <a:solidFill>
                  <a:prstClr val="black">
                    <a:tint val="75000"/>
                  </a:prstClr>
                </a:solidFill>
              </a:rPr>
              <a:pPr/>
              <a:t>15.6.2012</a:t>
            </a:fld>
            <a:endParaRPr lang="cs-CZ">
              <a:solidFill>
                <a:prstClr val="black">
                  <a:tint val="75000"/>
                </a:prstClr>
              </a:solidFill>
            </a:endParaRPr>
          </a:p>
        </p:txBody>
      </p:sp>
      <p:sp>
        <p:nvSpPr>
          <p:cNvPr id="8" name="Zástupný symbol pro zápatí 7"/>
          <p:cNvSpPr>
            <a:spLocks noGrp="1"/>
          </p:cNvSpPr>
          <p:nvPr>
            <p:ph type="ftr" sz="quarter" idx="11"/>
          </p:nvPr>
        </p:nvSpPr>
        <p:spPr/>
        <p:txBody>
          <a:bodyPr/>
          <a:lstStyle/>
          <a:p>
            <a:endParaRPr lang="cs-CZ">
              <a:solidFill>
                <a:prstClr val="black">
                  <a:tint val="75000"/>
                </a:prstClr>
              </a:solidFill>
            </a:endParaRPr>
          </a:p>
        </p:txBody>
      </p:sp>
      <p:sp>
        <p:nvSpPr>
          <p:cNvPr id="9" name="Zástupný symbol pro číslo snímku 8"/>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15267253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B709B5F3-256B-4911-A9AF-0390F2E14996}" type="datetimeFigureOut">
              <a:rPr lang="cs-CZ" smtClean="0">
                <a:solidFill>
                  <a:prstClr val="black">
                    <a:tint val="75000"/>
                  </a:prstClr>
                </a:solidFill>
              </a:rPr>
              <a:pPr/>
              <a:t>15.6.2012</a:t>
            </a:fld>
            <a:endParaRPr lang="cs-CZ">
              <a:solidFill>
                <a:prstClr val="black">
                  <a:tint val="75000"/>
                </a:prstClr>
              </a:solidFill>
            </a:endParaRPr>
          </a:p>
        </p:txBody>
      </p:sp>
      <p:sp>
        <p:nvSpPr>
          <p:cNvPr id="4" name="Zástupný symbol pro zápatí 3"/>
          <p:cNvSpPr>
            <a:spLocks noGrp="1"/>
          </p:cNvSpPr>
          <p:nvPr>
            <p:ph type="ftr" sz="quarter" idx="11"/>
          </p:nvPr>
        </p:nvSpPr>
        <p:spPr/>
        <p:txBody>
          <a:bodyPr/>
          <a:lstStyle/>
          <a:p>
            <a:endParaRPr lang="cs-CZ">
              <a:solidFill>
                <a:prstClr val="black">
                  <a:tint val="75000"/>
                </a:prstClr>
              </a:solidFill>
            </a:endParaRPr>
          </a:p>
        </p:txBody>
      </p:sp>
      <p:sp>
        <p:nvSpPr>
          <p:cNvPr id="5" name="Zástupný symbol pro číslo snímku 4"/>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118875016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B709B5F3-256B-4911-A9AF-0390F2E14996}" type="datetimeFigureOut">
              <a:rPr lang="cs-CZ" smtClean="0">
                <a:solidFill>
                  <a:prstClr val="black">
                    <a:tint val="75000"/>
                  </a:prstClr>
                </a:solidFill>
              </a:rPr>
              <a:pPr/>
              <a:t>15.6.2012</a:t>
            </a:fld>
            <a:endParaRPr lang="cs-CZ">
              <a:solidFill>
                <a:prstClr val="black">
                  <a:tint val="75000"/>
                </a:prstClr>
              </a:solidFill>
            </a:endParaRPr>
          </a:p>
        </p:txBody>
      </p:sp>
      <p:sp>
        <p:nvSpPr>
          <p:cNvPr id="3" name="Zástupný symbol pro zápatí 2"/>
          <p:cNvSpPr>
            <a:spLocks noGrp="1"/>
          </p:cNvSpPr>
          <p:nvPr>
            <p:ph type="ftr" sz="quarter" idx="11"/>
          </p:nvPr>
        </p:nvSpPr>
        <p:spPr/>
        <p:txBody>
          <a:bodyPr/>
          <a:lstStyle/>
          <a:p>
            <a:endParaRPr lang="cs-CZ">
              <a:solidFill>
                <a:prstClr val="black">
                  <a:tint val="75000"/>
                </a:prstClr>
              </a:solidFill>
            </a:endParaRPr>
          </a:p>
        </p:txBody>
      </p:sp>
      <p:sp>
        <p:nvSpPr>
          <p:cNvPr id="4" name="Zástupný symbol pro číslo snímku 3"/>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23359906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B709B5F3-256B-4911-A9AF-0390F2E14996}" type="datetimeFigureOut">
              <a:rPr lang="cs-CZ" smtClean="0">
                <a:solidFill>
                  <a:prstClr val="black">
                    <a:tint val="75000"/>
                  </a:prstClr>
                </a:solidFill>
              </a:rPr>
              <a:pPr/>
              <a:t>15.6.2012</a:t>
            </a:fld>
            <a:endParaRPr lang="cs-CZ">
              <a:solidFill>
                <a:prstClr val="black">
                  <a:tint val="7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tint val="75000"/>
                </a:prstClr>
              </a:solidFill>
            </a:endParaRPr>
          </a:p>
        </p:txBody>
      </p:sp>
      <p:sp>
        <p:nvSpPr>
          <p:cNvPr id="7" name="Zástupný symbol pro číslo snímku 6"/>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31954365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B709B5F3-256B-4911-A9AF-0390F2E14996}" type="datetimeFigureOut">
              <a:rPr lang="cs-CZ" smtClean="0">
                <a:solidFill>
                  <a:prstClr val="black">
                    <a:tint val="75000"/>
                  </a:prstClr>
                </a:solidFill>
              </a:rPr>
              <a:pPr/>
              <a:t>15.6.2012</a:t>
            </a:fld>
            <a:endParaRPr lang="cs-CZ">
              <a:solidFill>
                <a:prstClr val="black">
                  <a:tint val="7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tint val="75000"/>
                </a:prstClr>
              </a:solidFill>
            </a:endParaRPr>
          </a:p>
        </p:txBody>
      </p:sp>
      <p:sp>
        <p:nvSpPr>
          <p:cNvPr id="7" name="Zástupný symbol pro číslo snímku 6"/>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39160134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709B5F3-256B-4911-A9AF-0390F2E14996}" type="datetimeFigureOut">
              <a:rPr lang="cs-CZ" smtClean="0">
                <a:solidFill>
                  <a:prstClr val="black">
                    <a:tint val="75000"/>
                  </a:prstClr>
                </a:solidFill>
              </a:rPr>
              <a:pPr/>
              <a:t>15.6.2012</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31220287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709B5F3-256B-4911-A9AF-0390F2E14996}" type="datetimeFigureOut">
              <a:rPr lang="cs-CZ" smtClean="0">
                <a:solidFill>
                  <a:prstClr val="black">
                    <a:tint val="75000"/>
                  </a:prstClr>
                </a:solidFill>
              </a:rPr>
              <a:pPr/>
              <a:t>15.6.2012</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16697781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cs-CZ" smtClean="0"/>
              <a:t>Kliknutím lze upravit styl předlohy.</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CD3501B-3030-4E8C-BAA0-4375BC6C8510}"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209725602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B5AC2EC-2929-4B2B-BD4F-01A657EE5465}"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23416869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cs-CZ" smtClean="0"/>
              <a:t>Kliknutím lze upravit styly předlohy textu.</a:t>
            </a:r>
          </a:p>
        </p:txBody>
      </p:sp>
      <p:sp>
        <p:nvSpPr>
          <p:cNvPr id="4"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BC2D55E-5861-4A26-B741-D7FE7DB3A720}"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38972967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A85E38A-2256-47E0-87B0-3C660CF12B6E}"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420417617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6E244A0C-54BB-43E7-874C-5805AD16B8CE}"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397544114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041AE9A1-1F61-4419-9C96-61BC4AB53726}"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133352838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63CDE27-B8A8-4305-9D47-D6BC74CB914B}"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25437995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F07BFC3-C4D9-4421-A47A-5D4F185D33CF}"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371241732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smtClean="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C03BA14-DB39-436E-A3C1-8D837C37EDA5}"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119185573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795161E-7EA4-480A-A132-1495B6F788B4}"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163557785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16F94B4-4FBB-48DE-81AA-FE56A0083D1B}"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281168075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xAndClipArt" preserve="1">
  <p:cSld name="Nadpis, text a klipart">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p:spPr>
        <p:txBody>
          <a:bodyPr/>
          <a:lstStyle/>
          <a:p>
            <a:r>
              <a:rPr lang="cs-CZ" smtClean="0"/>
              <a:t>Kliknutím lze upravit styl.</a:t>
            </a:r>
            <a:endParaRPr lang="cs-CZ"/>
          </a:p>
        </p:txBody>
      </p:sp>
      <p:sp>
        <p:nvSpPr>
          <p:cNvPr id="3" name="Zástupný symbol pro text 2"/>
          <p:cNvSpPr>
            <a:spLocks noGrp="1"/>
          </p:cNvSpPr>
          <p:nvPr>
            <p:ph type="body" sz="half" idx="1"/>
          </p:nvPr>
        </p:nvSpPr>
        <p:spPr>
          <a:xfrm>
            <a:off x="457200" y="1600200"/>
            <a:ext cx="4038600" cy="4525963"/>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klipart 3"/>
          <p:cNvSpPr>
            <a:spLocks noGrp="1"/>
          </p:cNvSpPr>
          <p:nvPr>
            <p:ph type="clipArt" sz="half" idx="2"/>
          </p:nvPr>
        </p:nvSpPr>
        <p:spPr>
          <a:xfrm>
            <a:off x="4648200" y="1600200"/>
            <a:ext cx="4038600" cy="4525963"/>
          </a:xfrm>
        </p:spPr>
        <p:txBody>
          <a:bodyPr/>
          <a:lstStyle/>
          <a:p>
            <a:pPr lvl="0"/>
            <a:endParaRPr lang="cs-CZ"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B5498EE-6503-480E-85BD-E07F6B7EF1F2}"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52285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Zaoblený obdélník 6"/>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9" name="Zaoblený obdélník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3" name="Zástupný symbol pro nadpis 12"/>
          <p:cNvSpPr>
            <a:spLocks noGrp="1"/>
          </p:cNvSpPr>
          <p:nvPr>
            <p:ph type="title"/>
          </p:nvPr>
        </p:nvSpPr>
        <p:spPr>
          <a:xfrm>
            <a:off x="503238" y="4986338"/>
            <a:ext cx="8183562" cy="1050925"/>
          </a:xfrm>
          <a:prstGeom prst="rect">
            <a:avLst/>
          </a:prstGeom>
        </p:spPr>
        <p:txBody>
          <a:bodyPr vert="horz" anchor="b">
            <a:normAutofit/>
          </a:bodyPr>
          <a:lstStyle>
            <a:extLst/>
          </a:lstStyle>
          <a:p>
            <a:r>
              <a:rPr lang="cs-CZ" smtClean="0"/>
              <a:t>Klepnutím lze upravit styl předlohy nadpisů.</a:t>
            </a:r>
            <a:endParaRPr lang="en-US"/>
          </a:p>
        </p:txBody>
      </p:sp>
      <p:sp>
        <p:nvSpPr>
          <p:cNvPr id="1031" name="Zástupný symbol pro text 3"/>
          <p:cNvSpPr>
            <a:spLocks noGrp="1"/>
          </p:cNvSpPr>
          <p:nvPr>
            <p:ph type="body" idx="1"/>
          </p:nvPr>
        </p:nvSpPr>
        <p:spPr bwMode="auto">
          <a:xfrm>
            <a:off x="503238" y="530225"/>
            <a:ext cx="8183562" cy="418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82880" tIns="91440" rIns="91440" bIns="45720" numCol="1" anchor="t" anchorCtr="0" compatLnSpc="1">
            <a:prstTxWarp prst="textNoShape">
              <a:avLst/>
            </a:prstTxWarp>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smtClean="0"/>
          </a:p>
        </p:txBody>
      </p:sp>
      <p:sp>
        <p:nvSpPr>
          <p:cNvPr id="25" name="Zástupný symbol pro datum 24"/>
          <p:cNvSpPr>
            <a:spLocks noGrp="1"/>
          </p:cNvSpPr>
          <p:nvPr>
            <p:ph type="dt" sz="half" idx="2"/>
          </p:nvPr>
        </p:nvSpPr>
        <p:spPr>
          <a:xfrm>
            <a:off x="3776663" y="6111875"/>
            <a:ext cx="2286000" cy="365125"/>
          </a:xfrm>
          <a:prstGeom prst="rect">
            <a:avLst/>
          </a:prstGeom>
        </p:spPr>
        <p:txBody>
          <a:bodyPr vert="horz" anchor="b"/>
          <a:lstStyle>
            <a:lvl1pPr algn="r" eaLnBrk="1" fontAlgn="auto" latinLnBrk="0" hangingPunct="1">
              <a:spcBef>
                <a:spcPts val="0"/>
              </a:spcBef>
              <a:spcAft>
                <a:spcPts val="0"/>
              </a:spcAft>
              <a:defRPr kumimoji="0" sz="1000">
                <a:solidFill>
                  <a:schemeClr val="bg2">
                    <a:shade val="50000"/>
                  </a:schemeClr>
                </a:solidFill>
                <a:latin typeface="+mn-lt"/>
                <a:cs typeface="+mn-cs"/>
              </a:defRPr>
            </a:lvl1pPr>
            <a:extLst/>
          </a:lstStyle>
          <a:p>
            <a:pPr>
              <a:defRPr/>
            </a:pPr>
            <a:fld id="{9DE2FC01-1059-468E-8936-7E31DEAFF1E1}" type="datetimeFigureOut">
              <a:rPr lang="cs-CZ"/>
              <a:pPr>
                <a:defRPr/>
              </a:pPr>
              <a:t>15.6.2012</a:t>
            </a:fld>
            <a:endParaRPr lang="cs-CZ"/>
          </a:p>
        </p:txBody>
      </p:sp>
      <p:sp>
        <p:nvSpPr>
          <p:cNvPr id="18" name="Zástupný symbol pro zápatí 17"/>
          <p:cNvSpPr>
            <a:spLocks noGrp="1"/>
          </p:cNvSpPr>
          <p:nvPr>
            <p:ph type="ftr" sz="quarter" idx="3"/>
          </p:nvPr>
        </p:nvSpPr>
        <p:spPr>
          <a:xfrm>
            <a:off x="6062663" y="6111875"/>
            <a:ext cx="2286000" cy="365125"/>
          </a:xfrm>
          <a:prstGeom prst="rect">
            <a:avLst/>
          </a:prstGeom>
        </p:spPr>
        <p:txBody>
          <a:bodyPr vert="horz" anchor="b"/>
          <a:lstStyle>
            <a:lvl1pPr algn="l" eaLnBrk="1" fontAlgn="auto" latinLnBrk="0" hangingPunct="1">
              <a:spcBef>
                <a:spcPts val="0"/>
              </a:spcBef>
              <a:spcAft>
                <a:spcPts val="0"/>
              </a:spcAft>
              <a:defRPr kumimoji="0" sz="1000">
                <a:solidFill>
                  <a:schemeClr val="bg2">
                    <a:shade val="50000"/>
                  </a:schemeClr>
                </a:solidFill>
                <a:latin typeface="+mn-lt"/>
                <a:cs typeface="+mn-cs"/>
              </a:defRPr>
            </a:lvl1pPr>
            <a:extLst/>
          </a:lstStyle>
          <a:p>
            <a:pPr>
              <a:defRPr/>
            </a:pPr>
            <a:endParaRPr lang="cs-CZ"/>
          </a:p>
        </p:txBody>
      </p:sp>
      <p:sp>
        <p:nvSpPr>
          <p:cNvPr id="5" name="Zástupný symbol pro číslo snímku 4"/>
          <p:cNvSpPr>
            <a:spLocks noGrp="1"/>
          </p:cNvSpPr>
          <p:nvPr>
            <p:ph type="sldNum" sz="quarter" idx="4"/>
          </p:nvPr>
        </p:nvSpPr>
        <p:spPr>
          <a:xfrm>
            <a:off x="8348663" y="6111875"/>
            <a:ext cx="457200" cy="365125"/>
          </a:xfrm>
          <a:prstGeom prst="rect">
            <a:avLst/>
          </a:prstGeom>
        </p:spPr>
        <p:txBody>
          <a:bodyPr vert="horz" anchor="b"/>
          <a:lstStyle>
            <a:lvl1pPr algn="r" eaLnBrk="1" fontAlgn="auto" latinLnBrk="0" hangingPunct="1">
              <a:spcBef>
                <a:spcPts val="0"/>
              </a:spcBef>
              <a:spcAft>
                <a:spcPts val="0"/>
              </a:spcAft>
              <a:defRPr kumimoji="0" sz="1000">
                <a:solidFill>
                  <a:schemeClr val="bg2">
                    <a:shade val="50000"/>
                  </a:schemeClr>
                </a:solidFill>
                <a:latin typeface="+mn-lt"/>
                <a:cs typeface="+mn-cs"/>
              </a:defRPr>
            </a:lvl1pPr>
            <a:extLst/>
          </a:lstStyle>
          <a:p>
            <a:pPr>
              <a:defRPr/>
            </a:pPr>
            <a:fld id="{05A6AF0C-AC15-4269-9964-9CBABE7E6E2E}" type="slidenum">
              <a:rPr lang="cs-CZ"/>
              <a:pPr>
                <a:defRPr/>
              </a:pPr>
              <a:t>‹#›</a:t>
            </a:fld>
            <a:endParaRPr lang="cs-CZ"/>
          </a:p>
        </p:txBody>
      </p:sp>
    </p:spTree>
  </p:cSld>
  <p:clrMap bg1="lt1" tx1="dk1" bg2="lt2" tx2="dk2" accent1="accent1" accent2="accent2" accent3="accent3" accent4="accent4" accent5="accent5" accent6="accent6" hlink="hlink" folHlink="folHlink"/>
  <p:sldLayoutIdLst>
    <p:sldLayoutId id="2147483746" r:id="rId1"/>
    <p:sldLayoutId id="2147483739" r:id="rId2"/>
    <p:sldLayoutId id="2147483747" r:id="rId3"/>
    <p:sldLayoutId id="2147483740" r:id="rId4"/>
    <p:sldLayoutId id="2147483741" r:id="rId5"/>
    <p:sldLayoutId id="2147483742" r:id="rId6"/>
    <p:sldLayoutId id="2147483748" r:id="rId7"/>
    <p:sldLayoutId id="2147483743" r:id="rId8"/>
    <p:sldLayoutId id="2147483749" r:id="rId9"/>
    <p:sldLayoutId id="2147483744" r:id="rId10"/>
    <p:sldLayoutId id="2147483745" r:id="rId11"/>
  </p:sldLayoutIdLst>
  <p:txStyles>
    <p:titleStyle>
      <a:lvl1pPr algn="l" rtl="0" eaLnBrk="0" fontAlgn="base" hangingPunct="0">
        <a:spcBef>
          <a:spcPct val="0"/>
        </a:spcBef>
        <a:spcAft>
          <a:spcPct val="0"/>
        </a:spcAft>
        <a:defRPr sz="3600" b="1" kern="1200">
          <a:solidFill>
            <a:srgbClr val="FF8D3E"/>
          </a:solidFill>
          <a:effectLst>
            <a:outerShdw blurRad="53975" dist="22860" dir="5400000" algn="tl" rotWithShape="0">
              <a:srgbClr val="000000">
                <a:alpha val="55000"/>
              </a:srgbClr>
            </a:outerShdw>
          </a:effectLst>
          <a:latin typeface="+mj-lt"/>
          <a:ea typeface="+mj-ea"/>
          <a:cs typeface="+mj-cs"/>
        </a:defRPr>
      </a:lvl1pPr>
      <a:lvl2pPr algn="l" rtl="0" eaLnBrk="0" fontAlgn="base" hangingPunct="0">
        <a:spcBef>
          <a:spcPct val="0"/>
        </a:spcBef>
        <a:spcAft>
          <a:spcPct val="0"/>
        </a:spcAft>
        <a:defRPr sz="3600" b="1">
          <a:solidFill>
            <a:srgbClr val="FF8D3E"/>
          </a:solidFill>
          <a:latin typeface="Verdana" pitchFamily="34" charset="0"/>
        </a:defRPr>
      </a:lvl2pPr>
      <a:lvl3pPr algn="l" rtl="0" eaLnBrk="0" fontAlgn="base" hangingPunct="0">
        <a:spcBef>
          <a:spcPct val="0"/>
        </a:spcBef>
        <a:spcAft>
          <a:spcPct val="0"/>
        </a:spcAft>
        <a:defRPr sz="3600" b="1">
          <a:solidFill>
            <a:srgbClr val="FF8D3E"/>
          </a:solidFill>
          <a:latin typeface="Verdana" pitchFamily="34" charset="0"/>
        </a:defRPr>
      </a:lvl3pPr>
      <a:lvl4pPr algn="l" rtl="0" eaLnBrk="0" fontAlgn="base" hangingPunct="0">
        <a:spcBef>
          <a:spcPct val="0"/>
        </a:spcBef>
        <a:spcAft>
          <a:spcPct val="0"/>
        </a:spcAft>
        <a:defRPr sz="3600" b="1">
          <a:solidFill>
            <a:srgbClr val="FF8D3E"/>
          </a:solidFill>
          <a:latin typeface="Verdana" pitchFamily="34" charset="0"/>
        </a:defRPr>
      </a:lvl4pPr>
      <a:lvl5pPr algn="l" rtl="0" eaLnBrk="0" fontAlgn="base" hangingPunct="0">
        <a:spcBef>
          <a:spcPct val="0"/>
        </a:spcBef>
        <a:spcAft>
          <a:spcPct val="0"/>
        </a:spcAft>
        <a:defRPr sz="3600" b="1">
          <a:solidFill>
            <a:srgbClr val="FF8D3E"/>
          </a:solidFill>
          <a:latin typeface="Verdana" pitchFamily="34" charset="0"/>
        </a:defRPr>
      </a:lvl5pPr>
      <a:lvl6pPr marL="457200" algn="l" rtl="0" fontAlgn="base">
        <a:spcBef>
          <a:spcPct val="0"/>
        </a:spcBef>
        <a:spcAft>
          <a:spcPct val="0"/>
        </a:spcAft>
        <a:defRPr sz="3600" b="1">
          <a:solidFill>
            <a:srgbClr val="FF8D3E"/>
          </a:solidFill>
          <a:latin typeface="Verdana" pitchFamily="34" charset="0"/>
        </a:defRPr>
      </a:lvl6pPr>
      <a:lvl7pPr marL="914400" algn="l" rtl="0" fontAlgn="base">
        <a:spcBef>
          <a:spcPct val="0"/>
        </a:spcBef>
        <a:spcAft>
          <a:spcPct val="0"/>
        </a:spcAft>
        <a:defRPr sz="3600" b="1">
          <a:solidFill>
            <a:srgbClr val="FF8D3E"/>
          </a:solidFill>
          <a:latin typeface="Verdana" pitchFamily="34" charset="0"/>
        </a:defRPr>
      </a:lvl7pPr>
      <a:lvl8pPr marL="1371600" algn="l" rtl="0" fontAlgn="base">
        <a:spcBef>
          <a:spcPct val="0"/>
        </a:spcBef>
        <a:spcAft>
          <a:spcPct val="0"/>
        </a:spcAft>
        <a:defRPr sz="3600" b="1">
          <a:solidFill>
            <a:srgbClr val="FF8D3E"/>
          </a:solidFill>
          <a:latin typeface="Verdana" pitchFamily="34" charset="0"/>
        </a:defRPr>
      </a:lvl8pPr>
      <a:lvl9pPr marL="1828800" algn="l" rtl="0" fontAlgn="base">
        <a:spcBef>
          <a:spcPct val="0"/>
        </a:spcBef>
        <a:spcAft>
          <a:spcPct val="0"/>
        </a:spcAft>
        <a:defRPr sz="3600" b="1">
          <a:solidFill>
            <a:srgbClr val="FF8D3E"/>
          </a:solidFill>
          <a:latin typeface="Verdana" pitchFamily="34" charset="0"/>
        </a:defRPr>
      </a:lvl9pPr>
      <a:extLst/>
    </p:titleStyle>
    <p:bodyStyle>
      <a:lvl1pPr marL="265113" indent="-265113" algn="l" rtl="0" eaLnBrk="0" fontAlgn="base" hangingPunct="0">
        <a:spcBef>
          <a:spcPts val="250"/>
        </a:spcBef>
        <a:spcAft>
          <a:spcPct val="0"/>
        </a:spcAft>
        <a:buClr>
          <a:schemeClr val="accent1"/>
        </a:buClr>
        <a:buSzPct val="80000"/>
        <a:buFont typeface="Wingdings 2" pitchFamily="18" charset="2"/>
        <a:buChar char=""/>
        <a:defRPr sz="2800" kern="1200">
          <a:solidFill>
            <a:schemeClr val="tx1"/>
          </a:solidFill>
          <a:latin typeface="+mn-lt"/>
          <a:ea typeface="+mn-ea"/>
          <a:cs typeface="+mn-cs"/>
        </a:defRPr>
      </a:lvl1pPr>
      <a:lvl2pPr marL="547688" indent="-200025" algn="l" rtl="0" eaLnBrk="0" fontAlgn="base" hangingPunct="0">
        <a:spcBef>
          <a:spcPts val="250"/>
        </a:spcBef>
        <a:spcAft>
          <a:spcPct val="0"/>
        </a:spcAft>
        <a:buClr>
          <a:schemeClr val="accent1"/>
        </a:buClr>
        <a:buSzPct val="100000"/>
        <a:buFont typeface="Verdana" pitchFamily="34" charset="0"/>
        <a:buChar char="◦"/>
        <a:defRPr sz="2400" kern="1200">
          <a:solidFill>
            <a:schemeClr val="tx1"/>
          </a:solidFill>
          <a:latin typeface="+mn-lt"/>
          <a:ea typeface="+mn-ea"/>
          <a:cs typeface="+mn-cs"/>
        </a:defRPr>
      </a:lvl2pPr>
      <a:lvl3pPr marL="785813" indent="-182563" algn="l" rtl="0" eaLnBrk="0" fontAlgn="base" hangingPunct="0">
        <a:spcBef>
          <a:spcPts val="250"/>
        </a:spcBef>
        <a:spcAft>
          <a:spcPct val="0"/>
        </a:spcAft>
        <a:buClr>
          <a:srgbClr val="ED3742"/>
        </a:buClr>
        <a:buSzPct val="100000"/>
        <a:buFont typeface="Wingdings 2" pitchFamily="18" charset="2"/>
        <a:buChar char=""/>
        <a:defRPr sz="2200" kern="1200">
          <a:solidFill>
            <a:schemeClr val="tx1"/>
          </a:solidFill>
          <a:latin typeface="+mn-lt"/>
          <a:ea typeface="+mn-ea"/>
          <a:cs typeface="+mn-cs"/>
        </a:defRPr>
      </a:lvl3pPr>
      <a:lvl4pPr marL="1023938" indent="-182563" algn="l" rtl="0" eaLnBrk="0" fontAlgn="base" hangingPunct="0">
        <a:spcBef>
          <a:spcPts val="225"/>
        </a:spcBef>
        <a:spcAft>
          <a:spcPct val="0"/>
        </a:spcAft>
        <a:buClr>
          <a:srgbClr val="ED3742"/>
        </a:buClr>
        <a:buSzPct val="112000"/>
        <a:buFont typeface="Verdana" pitchFamily="34" charset="0"/>
        <a:buChar char="◦"/>
        <a:defRPr sz="1900" kern="1200">
          <a:solidFill>
            <a:schemeClr val="tx1"/>
          </a:solidFill>
          <a:latin typeface="+mn-lt"/>
          <a:ea typeface="+mn-ea"/>
          <a:cs typeface="+mn-cs"/>
        </a:defRPr>
      </a:lvl4pPr>
      <a:lvl5pPr marL="1279525" indent="-182563" algn="l" rtl="0" eaLnBrk="0" fontAlgn="base" hangingPunct="0">
        <a:spcBef>
          <a:spcPts val="250"/>
        </a:spcBef>
        <a:spcAft>
          <a:spcPct val="0"/>
        </a:spcAft>
        <a:buClr>
          <a:srgbClr val="4A85BF"/>
        </a:buClr>
        <a:buSzPct val="100000"/>
        <a:buFont typeface="Wingdings 2" pitchFamily="18" charset="2"/>
        <a:buChar char=""/>
        <a:defRPr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B709B5F3-256B-4911-A9AF-0390F2E14996}" type="datetimeFigureOut">
              <a:rPr lang="cs-CZ" smtClean="0">
                <a:solidFill>
                  <a:prstClr val="black">
                    <a:tint val="75000"/>
                  </a:prstClr>
                </a:solidFill>
                <a:latin typeface="Calibri"/>
                <a:cs typeface="+mn-cs"/>
              </a:rPr>
              <a:pPr fontAlgn="auto">
                <a:spcBef>
                  <a:spcPts val="0"/>
                </a:spcBef>
                <a:spcAft>
                  <a:spcPts val="0"/>
                </a:spcAft>
              </a:pPr>
              <a:t>15.6.2012</a:t>
            </a:fld>
            <a:endParaRPr lang="cs-CZ">
              <a:solidFill>
                <a:prstClr val="black">
                  <a:tint val="75000"/>
                </a:prstClr>
              </a:solidFill>
              <a:latin typeface="Calibri"/>
              <a:cs typeface="+mn-cs"/>
            </a:endParaRPr>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cs-CZ">
              <a:solidFill>
                <a:prstClr val="black">
                  <a:tint val="75000"/>
                </a:prstClr>
              </a:solidFill>
              <a:latin typeface="Calibri"/>
              <a:cs typeface="+mn-cs"/>
            </a:endParaRPr>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C7BF128A-FE21-45C0-8013-8108B4F95F7C}" type="slidenum">
              <a:rPr lang="cs-CZ" smtClean="0">
                <a:solidFill>
                  <a:prstClr val="black">
                    <a:tint val="75000"/>
                  </a:prstClr>
                </a:solidFill>
                <a:latin typeface="Calibri"/>
                <a:cs typeface="+mn-cs"/>
              </a:rPr>
              <a:pPr fontAlgn="auto">
                <a:spcBef>
                  <a:spcPts val="0"/>
                </a:spcBef>
                <a:spcAft>
                  <a:spcPts val="0"/>
                </a:spcAft>
              </a:pPr>
              <a:t>‹#›</a:t>
            </a:fld>
            <a:endParaRPr lang="cs-CZ">
              <a:solidFill>
                <a:prstClr val="black">
                  <a:tint val="75000"/>
                </a:prstClr>
              </a:solidFill>
              <a:latin typeface="Calibri"/>
              <a:cs typeface="+mn-cs"/>
            </a:endParaRPr>
          </a:p>
        </p:txBody>
      </p:sp>
    </p:spTree>
    <p:extLst>
      <p:ext uri="{BB962C8B-B14F-4D97-AF65-F5344CB8AC3E}">
        <p14:creationId xmlns:p14="http://schemas.microsoft.com/office/powerpoint/2010/main" val="2861079561"/>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cs-CZ" smtClean="0"/>
              <a:t>Klepnutím lze upravit styl předlohy nadpisů.</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defRPr/>
            </a:pPr>
            <a:endParaRPr lang="cs-CZ">
              <a:solidFill>
                <a:srgbClr val="000000"/>
              </a:solidFill>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cs-CZ">
              <a:solidFill>
                <a:srgbClr val="000000"/>
              </a:solidFill>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a:defRPr/>
            </a:pPr>
            <a:fld id="{9A02675C-6D1B-436C-891D-18BDA4760ECE}" type="slidenum">
              <a:rPr lang="cs-CZ">
                <a:solidFill>
                  <a:srgbClr val="000000"/>
                </a:solidFill>
                <a:cs typeface="+mn-cs"/>
              </a:rPr>
              <a:pPr>
                <a:defRPr/>
              </a:pPr>
              <a:t>‹#›</a:t>
            </a:fld>
            <a:endParaRPr lang="cs-CZ">
              <a:solidFill>
                <a:srgbClr val="000000"/>
              </a:solidFill>
              <a:cs typeface="+mn-cs"/>
            </a:endParaRPr>
          </a:p>
        </p:txBody>
      </p:sp>
    </p:spTree>
    <p:extLst>
      <p:ext uri="{BB962C8B-B14F-4D97-AF65-F5344CB8AC3E}">
        <p14:creationId xmlns:p14="http://schemas.microsoft.com/office/powerpoint/2010/main" val="2883589870"/>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 id="2147483774"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www.google.cz/" TargetMode="External"/><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39" y="1124744"/>
            <a:ext cx="9144000" cy="5733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Nadpis 1"/>
          <p:cNvSpPr>
            <a:spLocks noGrp="1"/>
          </p:cNvSpPr>
          <p:nvPr>
            <p:ph type="ctrTitle"/>
          </p:nvPr>
        </p:nvSpPr>
        <p:spPr>
          <a:xfrm>
            <a:off x="1155700" y="7938"/>
            <a:ext cx="6832600" cy="2412950"/>
          </a:xfrm>
        </p:spPr>
        <p:txBody>
          <a:bodyPr>
            <a:normAutofit fontScale="90000"/>
          </a:bodyPr>
          <a:lstStyle/>
          <a:p>
            <a:pPr eaLnBrk="1" hangingPunct="1">
              <a:defRPr/>
            </a:pPr>
            <a:r>
              <a:rPr lang="cs-CZ" sz="2800" b="1" dirty="0">
                <a:solidFill>
                  <a:srgbClr val="C00000"/>
                </a:solidFill>
                <a:latin typeface="Times New Roman" pitchFamily="18" charset="0"/>
                <a:cs typeface="Times New Roman" pitchFamily="18" charset="0"/>
              </a:rPr>
              <a:t>Název školy: </a:t>
            </a:r>
            <a:r>
              <a:rPr lang="cs-CZ" sz="2800" i="1" dirty="0">
                <a:solidFill>
                  <a:srgbClr val="C00000"/>
                </a:solidFill>
                <a:latin typeface="Times New Roman" pitchFamily="18" charset="0"/>
                <a:cs typeface="Times New Roman" pitchFamily="18" charset="0"/>
              </a:rPr>
              <a:t>ZŠ Klášterec nad Ohří, Krátká 676</a:t>
            </a:r>
            <a:br>
              <a:rPr lang="cs-CZ" sz="2800" i="1" dirty="0">
                <a:solidFill>
                  <a:srgbClr val="C00000"/>
                </a:solidFill>
                <a:latin typeface="Times New Roman" pitchFamily="18" charset="0"/>
                <a:cs typeface="Times New Roman" pitchFamily="18" charset="0"/>
              </a:rPr>
            </a:br>
            <a:r>
              <a:rPr lang="cs-CZ" sz="2800" b="1" dirty="0">
                <a:solidFill>
                  <a:srgbClr val="C00000"/>
                </a:solidFill>
                <a:latin typeface="Times New Roman" pitchFamily="18" charset="0"/>
                <a:cs typeface="Times New Roman" pitchFamily="18" charset="0"/>
              </a:rPr>
              <a:t>Autor: </a:t>
            </a:r>
            <a:r>
              <a:rPr lang="cs-CZ" sz="2800" i="1" dirty="0" smtClean="0">
                <a:solidFill>
                  <a:srgbClr val="C00000"/>
                </a:solidFill>
                <a:latin typeface="Times New Roman" pitchFamily="18" charset="0"/>
                <a:cs typeface="Times New Roman" pitchFamily="18" charset="0"/>
              </a:rPr>
              <a:t>Bc. Michael RADIMERSKÝ</a:t>
            </a:r>
            <a:r>
              <a:rPr lang="cs-CZ" sz="2800" i="1" dirty="0">
                <a:solidFill>
                  <a:srgbClr val="C00000"/>
                </a:solidFill>
                <a:latin typeface="Times New Roman" pitchFamily="18" charset="0"/>
                <a:cs typeface="Times New Roman" pitchFamily="18" charset="0"/>
              </a:rPr>
              <a:t/>
            </a:r>
            <a:br>
              <a:rPr lang="cs-CZ" sz="2800" i="1" dirty="0">
                <a:solidFill>
                  <a:srgbClr val="C00000"/>
                </a:solidFill>
                <a:latin typeface="Times New Roman" pitchFamily="18" charset="0"/>
                <a:cs typeface="Times New Roman" pitchFamily="18" charset="0"/>
              </a:rPr>
            </a:br>
            <a:r>
              <a:rPr lang="cs-CZ" sz="2800" b="1" dirty="0">
                <a:solidFill>
                  <a:srgbClr val="C00000"/>
                </a:solidFill>
                <a:latin typeface="Times New Roman" pitchFamily="18" charset="0"/>
                <a:cs typeface="Times New Roman" pitchFamily="18" charset="0"/>
              </a:rPr>
              <a:t>Název materiálu: </a:t>
            </a:r>
            <a:r>
              <a:rPr lang="cs-CZ" sz="2800" i="1" dirty="0" smtClean="0">
                <a:solidFill>
                  <a:srgbClr val="C00000"/>
                </a:solidFill>
                <a:latin typeface="Times New Roman" pitchFamily="18" charset="0"/>
                <a:cs typeface="Times New Roman" pitchFamily="18" charset="0"/>
              </a:rPr>
              <a:t>VY_32_INOVACE_12_32_ ORGANIZACE SPOJENÝCH NÁRODŮ</a:t>
            </a:r>
            <a:r>
              <a:rPr lang="cs-CZ" sz="2800" dirty="0">
                <a:solidFill>
                  <a:srgbClr val="C00000"/>
                </a:solidFill>
                <a:latin typeface="Times New Roman" pitchFamily="18" charset="0"/>
                <a:cs typeface="Times New Roman" pitchFamily="18" charset="0"/>
              </a:rPr>
              <a:t/>
            </a:r>
            <a:br>
              <a:rPr lang="cs-CZ" sz="2800" dirty="0">
                <a:solidFill>
                  <a:srgbClr val="C00000"/>
                </a:solidFill>
                <a:latin typeface="Times New Roman" pitchFamily="18" charset="0"/>
                <a:cs typeface="Times New Roman" pitchFamily="18" charset="0"/>
              </a:rPr>
            </a:br>
            <a:r>
              <a:rPr lang="cs-CZ" sz="2800" b="1" dirty="0">
                <a:solidFill>
                  <a:srgbClr val="C00000"/>
                </a:solidFill>
                <a:latin typeface="Times New Roman" pitchFamily="18" charset="0"/>
                <a:cs typeface="Times New Roman" pitchFamily="18" charset="0"/>
              </a:rPr>
              <a:t>Číslo projektu: </a:t>
            </a:r>
            <a:r>
              <a:rPr lang="cs-CZ" sz="2800" dirty="0">
                <a:solidFill>
                  <a:srgbClr val="C00000"/>
                </a:solidFill>
                <a:latin typeface="Times New Roman" pitchFamily="18" charset="0"/>
                <a:cs typeface="Times New Roman" pitchFamily="18" charset="0"/>
              </a:rPr>
              <a:t>CZ.1.07/1.4.00/21.1115</a:t>
            </a:r>
            <a:endParaRPr lang="cs-CZ" dirty="0">
              <a:solidFill>
                <a:srgbClr val="C00000"/>
              </a:solidFill>
            </a:endParaRPr>
          </a:p>
        </p:txBody>
      </p:sp>
      <p:sp>
        <p:nvSpPr>
          <p:cNvPr id="3" name="Podnadpis 2"/>
          <p:cNvSpPr>
            <a:spLocks noGrp="1"/>
          </p:cNvSpPr>
          <p:nvPr>
            <p:ph type="subTitle" idx="1"/>
          </p:nvPr>
        </p:nvSpPr>
        <p:spPr/>
        <p:txBody>
          <a:bodyPr/>
          <a:lstStyle/>
          <a:p>
            <a:pPr algn="ctr" eaLnBrk="1" hangingPunct="1">
              <a:defRPr/>
            </a:pPr>
            <a:r>
              <a:rPr lang="cs-CZ" b="1" dirty="0">
                <a:solidFill>
                  <a:srgbClr val="FFFF00"/>
                </a:solidFill>
                <a:effectLst>
                  <a:outerShdw blurRad="38100" dist="38100" dir="2700000" algn="tl">
                    <a:srgbClr val="000000">
                      <a:alpha val="43137"/>
                    </a:srgbClr>
                  </a:outerShdw>
                </a:effectLst>
              </a:rPr>
              <a:t>Anotace: Prezentace pro  </a:t>
            </a:r>
            <a:r>
              <a:rPr lang="cs-CZ" b="1" dirty="0" smtClean="0">
                <a:solidFill>
                  <a:srgbClr val="FFFF00"/>
                </a:solidFill>
                <a:effectLst>
                  <a:outerShdw blurRad="38100" dist="38100" dir="2700000" algn="tl">
                    <a:srgbClr val="000000">
                      <a:alpha val="43137"/>
                    </a:srgbClr>
                  </a:outerShdw>
                </a:effectLst>
              </a:rPr>
              <a:t>9. </a:t>
            </a:r>
            <a:r>
              <a:rPr lang="cs-CZ" b="1" dirty="0">
                <a:solidFill>
                  <a:srgbClr val="FFFF00"/>
                </a:solidFill>
                <a:effectLst>
                  <a:outerShdw blurRad="38100" dist="38100" dir="2700000" algn="tl">
                    <a:srgbClr val="000000">
                      <a:alpha val="43137"/>
                    </a:srgbClr>
                  </a:outerShdw>
                </a:effectLst>
              </a:rPr>
              <a:t>ročník. K výkladu</a:t>
            </a:r>
          </a:p>
        </p:txBody>
      </p:sp>
      <p:pic>
        <p:nvPicPr>
          <p:cNvPr id="3077" name="obrázek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5513" y="5394325"/>
            <a:ext cx="4687887" cy="14636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307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158875" cy="1512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9" name="Obrázek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91475" y="-14288"/>
            <a:ext cx="1152525" cy="1492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048684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722313" y="1820863"/>
            <a:ext cx="7772400" cy="1828800"/>
          </a:xfrm>
        </p:spPr>
        <p:txBody>
          <a:bodyPr/>
          <a:lstStyle/>
          <a:p>
            <a:pPr eaLnBrk="1" fontAlgn="auto" hangingPunct="1">
              <a:spcAft>
                <a:spcPts val="0"/>
              </a:spcAft>
              <a:defRPr/>
            </a:pPr>
            <a:r>
              <a:rPr lang="cs-CZ" u="sng" dirty="0" smtClean="0">
                <a:effectLst>
                  <a:outerShdw blurRad="38100" dist="38100" dir="2700000" algn="tl">
                    <a:srgbClr val="000000">
                      <a:alpha val="43137"/>
                    </a:srgbClr>
                  </a:outerShdw>
                </a:effectLst>
              </a:rPr>
              <a:t>Organizace spojených národů</a:t>
            </a:r>
            <a:endParaRPr lang="cs-CZ" u="sng" dirty="0">
              <a:effectLst>
                <a:outerShdw blurRad="38100" dist="38100" dir="2700000" algn="tl">
                  <a:srgbClr val="000000">
                    <a:alpha val="43137"/>
                  </a:srgbClr>
                </a:outerShdw>
              </a:effectLst>
            </a:endParaRPr>
          </a:p>
        </p:txBody>
      </p:sp>
      <p:sp>
        <p:nvSpPr>
          <p:cNvPr id="3" name="Podnadpis 2"/>
          <p:cNvSpPr>
            <a:spLocks noGrp="1"/>
          </p:cNvSpPr>
          <p:nvPr>
            <p:ph type="subTitle" idx="1"/>
          </p:nvPr>
        </p:nvSpPr>
        <p:spPr>
          <a:xfrm>
            <a:off x="722313" y="3684588"/>
            <a:ext cx="7772400" cy="914400"/>
          </a:xfrm>
        </p:spPr>
        <p:txBody>
          <a:bodyPr>
            <a:normAutofit/>
          </a:bodyPr>
          <a:lstStyle/>
          <a:p>
            <a:pPr eaLnBrk="1" fontAlgn="auto" hangingPunct="1">
              <a:spcAft>
                <a:spcPts val="0"/>
              </a:spcAft>
              <a:buFont typeface="Wingdings 2"/>
              <a:buNone/>
              <a:defRPr/>
            </a:pPr>
            <a:r>
              <a:rPr lang="cs-CZ" b="1" dirty="0" smtClean="0">
                <a:effectLst>
                  <a:outerShdw blurRad="38100" dist="38100" dir="2700000" algn="tl">
                    <a:srgbClr val="000000">
                      <a:alpha val="43137"/>
                    </a:srgbClr>
                  </a:outerShdw>
                </a:effectLst>
              </a:rPr>
              <a:t>OSN</a:t>
            </a:r>
            <a:endParaRPr lang="cs-CZ" b="1" dirty="0">
              <a:effectLst>
                <a:outerShdw blurRad="38100" dist="38100" dir="2700000" algn="tl">
                  <a:srgbClr val="000000">
                    <a:alpha val="43137"/>
                  </a:srgbClr>
                </a:outerShdw>
              </a:effectLst>
            </a:endParaRPr>
          </a:p>
        </p:txBody>
      </p:sp>
      <p:pic>
        <p:nvPicPr>
          <p:cNvPr id="614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3184525"/>
            <a:ext cx="4824413" cy="3332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03238" y="4983163"/>
            <a:ext cx="8183562" cy="1052512"/>
          </a:xfrm>
        </p:spPr>
        <p:txBody>
          <a:bodyPr/>
          <a:lstStyle/>
          <a:p>
            <a:pPr eaLnBrk="1" fontAlgn="auto" hangingPunct="1">
              <a:spcAft>
                <a:spcPts val="0"/>
              </a:spcAft>
              <a:defRPr/>
            </a:pPr>
            <a:endParaRPr lang="cs-CZ">
              <a:solidFill>
                <a:schemeClr val="accent1">
                  <a:tint val="88000"/>
                  <a:satMod val="150000"/>
                </a:schemeClr>
              </a:solidFill>
            </a:endParaRPr>
          </a:p>
        </p:txBody>
      </p:sp>
      <p:sp>
        <p:nvSpPr>
          <p:cNvPr id="3" name="Zástupný symbol pro obsah 2"/>
          <p:cNvSpPr>
            <a:spLocks noGrp="1"/>
          </p:cNvSpPr>
          <p:nvPr>
            <p:ph idx="1"/>
          </p:nvPr>
        </p:nvSpPr>
        <p:spPr>
          <a:xfrm>
            <a:off x="503238" y="530225"/>
            <a:ext cx="8183562" cy="4187825"/>
          </a:xfrm>
        </p:spPr>
        <p:txBody>
          <a:bodyPr>
            <a:normAutofit/>
          </a:bodyPr>
          <a:lstStyle/>
          <a:p>
            <a:pPr marL="265176" indent="-265176" eaLnBrk="1" fontAlgn="auto" hangingPunct="1">
              <a:spcAft>
                <a:spcPts val="0"/>
              </a:spcAft>
              <a:buFont typeface="Wingdings 2"/>
              <a:buChar char=""/>
              <a:defRPr/>
            </a:pPr>
            <a:r>
              <a:rPr lang="cs-CZ" b="1" u="sng" dirty="0">
                <a:solidFill>
                  <a:srgbClr val="FF0000"/>
                </a:solidFill>
                <a:effectLst>
                  <a:outerShdw blurRad="38100" dist="38100" dir="2700000" algn="tl">
                    <a:srgbClr val="000000">
                      <a:alpha val="43137"/>
                    </a:srgbClr>
                  </a:outerShdw>
                </a:effectLst>
              </a:rPr>
              <a:t>Organizace spojených národů </a:t>
            </a:r>
            <a:r>
              <a:rPr lang="cs-CZ" dirty="0"/>
              <a:t>(</a:t>
            </a:r>
            <a:r>
              <a:rPr lang="cs-CZ" b="1" u="sng" dirty="0">
                <a:solidFill>
                  <a:srgbClr val="FF0000"/>
                </a:solidFill>
                <a:effectLst>
                  <a:outerShdw blurRad="38100" dist="38100" dir="2700000" algn="tl">
                    <a:srgbClr val="000000">
                      <a:alpha val="43137"/>
                    </a:srgbClr>
                  </a:outerShdw>
                </a:effectLst>
              </a:rPr>
              <a:t>OSN</a:t>
            </a:r>
            <a:r>
              <a:rPr lang="cs-CZ" dirty="0"/>
              <a:t>), anglicky </a:t>
            </a:r>
            <a:r>
              <a:rPr lang="cs-CZ" b="1" dirty="0"/>
              <a:t>United Nations Organization</a:t>
            </a:r>
            <a:r>
              <a:rPr lang="cs-CZ" dirty="0"/>
              <a:t> (</a:t>
            </a:r>
            <a:r>
              <a:rPr lang="cs-CZ" b="1" dirty="0"/>
              <a:t>UNO</a:t>
            </a:r>
            <a:r>
              <a:rPr lang="cs-CZ" dirty="0"/>
              <a:t>), též </a:t>
            </a:r>
            <a:r>
              <a:rPr lang="cs-CZ" b="1" dirty="0"/>
              <a:t>Spojené národy</a:t>
            </a:r>
            <a:r>
              <a:rPr lang="cs-CZ" dirty="0"/>
              <a:t> (zkratka se nepoužívá), anglicky </a:t>
            </a:r>
            <a:r>
              <a:rPr lang="cs-CZ" b="1" dirty="0"/>
              <a:t>United Nations</a:t>
            </a:r>
            <a:r>
              <a:rPr lang="cs-CZ" dirty="0"/>
              <a:t> (</a:t>
            </a:r>
            <a:r>
              <a:rPr lang="cs-CZ" b="1" dirty="0"/>
              <a:t>UN</a:t>
            </a:r>
            <a:r>
              <a:rPr lang="cs-CZ" dirty="0"/>
              <a:t>), je mezinárodní organizace, jejímiž členy jsou téměř všechny státy světa (v červnu 2006 měla 192 členských států).</a:t>
            </a:r>
          </a:p>
          <a:p>
            <a:pPr marL="265176" indent="-265176" eaLnBrk="1" fontAlgn="auto" hangingPunct="1">
              <a:spcAft>
                <a:spcPts val="0"/>
              </a:spcAft>
              <a:buFont typeface="Wingdings 2"/>
              <a:buChar char=""/>
              <a:defRPr/>
            </a:pPr>
            <a:endParaRPr lang="cs-CZ"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03238" y="4983163"/>
            <a:ext cx="8183562" cy="1052512"/>
          </a:xfrm>
        </p:spPr>
        <p:txBody>
          <a:bodyPr/>
          <a:lstStyle/>
          <a:p>
            <a:pPr eaLnBrk="1" fontAlgn="auto" hangingPunct="1">
              <a:spcAft>
                <a:spcPts val="0"/>
              </a:spcAft>
              <a:defRPr/>
            </a:pPr>
            <a:endParaRPr lang="cs-CZ">
              <a:solidFill>
                <a:schemeClr val="accent1">
                  <a:tint val="88000"/>
                  <a:satMod val="150000"/>
                </a:schemeClr>
              </a:solidFill>
            </a:endParaRPr>
          </a:p>
        </p:txBody>
      </p:sp>
      <p:pic>
        <p:nvPicPr>
          <p:cNvPr id="8195" name="Zástupný symbol pro obsah 3" descr="800px-Flag_of_the_United_Nations_svg.pn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357188"/>
            <a:ext cx="9144000" cy="6127750"/>
          </a:xfr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0" y="1125538"/>
            <a:ext cx="9080500" cy="4606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03238" y="4983163"/>
            <a:ext cx="8183562" cy="1052512"/>
          </a:xfrm>
        </p:spPr>
        <p:txBody>
          <a:bodyPr/>
          <a:lstStyle/>
          <a:p>
            <a:pPr eaLnBrk="1" fontAlgn="auto" hangingPunct="1">
              <a:spcAft>
                <a:spcPts val="0"/>
              </a:spcAft>
              <a:defRPr/>
            </a:pPr>
            <a:endParaRPr lang="cs-CZ">
              <a:solidFill>
                <a:schemeClr val="accent1">
                  <a:tint val="88000"/>
                  <a:satMod val="150000"/>
                </a:schemeClr>
              </a:solidFill>
            </a:endParaRPr>
          </a:p>
        </p:txBody>
      </p:sp>
      <p:pic>
        <p:nvPicPr>
          <p:cNvPr id="10243" name="Zástupný symbol pro obsah 3" descr="biglogo.gif"/>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500063" y="-4763"/>
            <a:ext cx="8110537" cy="6862763"/>
          </a:xfr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03238" y="4983163"/>
            <a:ext cx="8183562" cy="1052512"/>
          </a:xfrm>
        </p:spPr>
        <p:txBody>
          <a:bodyPr/>
          <a:lstStyle/>
          <a:p>
            <a:pPr eaLnBrk="1" fontAlgn="auto" hangingPunct="1">
              <a:spcAft>
                <a:spcPts val="0"/>
              </a:spcAft>
              <a:defRPr/>
            </a:pPr>
            <a:r>
              <a:rPr lang="cs-CZ" u="sng" dirty="0" smtClean="0">
                <a:solidFill>
                  <a:schemeClr val="accent1">
                    <a:tint val="88000"/>
                    <a:satMod val="150000"/>
                  </a:schemeClr>
                </a:solidFill>
                <a:effectLst>
                  <a:outerShdw blurRad="38100" dist="38100" dir="2700000" algn="tl">
                    <a:srgbClr val="000000">
                      <a:alpha val="43137"/>
                    </a:srgbClr>
                  </a:outerShdw>
                </a:effectLst>
              </a:rPr>
              <a:t>Dějiny OSN</a:t>
            </a:r>
            <a:endParaRPr lang="cs-CZ" u="sng" dirty="0">
              <a:solidFill>
                <a:schemeClr val="accent1">
                  <a:tint val="88000"/>
                  <a:satMod val="150000"/>
                </a:schemeClr>
              </a:solidFill>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a:xfrm>
            <a:off x="503238" y="530225"/>
            <a:ext cx="8183562" cy="4187825"/>
          </a:xfrm>
        </p:spPr>
        <p:txBody>
          <a:bodyPr>
            <a:normAutofit fontScale="77500" lnSpcReduction="20000"/>
          </a:bodyPr>
          <a:lstStyle/>
          <a:p>
            <a:pPr marL="265176" indent="-265176" eaLnBrk="1" fontAlgn="auto" hangingPunct="1">
              <a:spcAft>
                <a:spcPts val="0"/>
              </a:spcAft>
              <a:buFont typeface="Wingdings 2"/>
              <a:buChar char=""/>
              <a:defRPr/>
            </a:pPr>
            <a:r>
              <a:rPr lang="cs-CZ" dirty="0"/>
              <a:t>Po definitivním neúspěchu </a:t>
            </a:r>
            <a:r>
              <a:rPr lang="cs-CZ" b="1" u="sng" dirty="0">
                <a:solidFill>
                  <a:srgbClr val="0070C0"/>
                </a:solidFill>
                <a:effectLst>
                  <a:outerShdw blurRad="38100" dist="38100" dir="2700000" algn="tl">
                    <a:srgbClr val="000000">
                      <a:alpha val="43137"/>
                    </a:srgbClr>
                  </a:outerShdw>
                </a:effectLst>
              </a:rPr>
              <a:t>Společnosti národů</a:t>
            </a:r>
            <a:r>
              <a:rPr lang="cs-CZ" dirty="0"/>
              <a:t>, která nedokázala zabránit vypuknutí druhé světové války, se musely hledat nové cesty poválečného mírového uspořádání.</a:t>
            </a:r>
          </a:p>
          <a:p>
            <a:pPr marL="265176" indent="-265176" eaLnBrk="1" fontAlgn="auto" hangingPunct="1">
              <a:spcAft>
                <a:spcPts val="0"/>
              </a:spcAft>
              <a:buFont typeface="Wingdings 2"/>
              <a:buChar char=""/>
              <a:defRPr/>
            </a:pPr>
            <a:r>
              <a:rPr lang="cs-CZ" dirty="0"/>
              <a:t>V důsledku </a:t>
            </a:r>
            <a:r>
              <a:rPr lang="cs-CZ" b="1" dirty="0"/>
              <a:t>společného postupu proti Německu</a:t>
            </a:r>
            <a:r>
              <a:rPr lang="cs-CZ" dirty="0"/>
              <a:t> došlo ke sblížení mezi USA a SSSR. Americký prezident </a:t>
            </a:r>
            <a:r>
              <a:rPr lang="cs-CZ" b="1" dirty="0">
                <a:effectLst>
                  <a:outerShdw blurRad="38100" dist="38100" dir="2700000" algn="tl">
                    <a:srgbClr val="000000">
                      <a:alpha val="43137"/>
                    </a:srgbClr>
                  </a:outerShdw>
                </a:effectLst>
              </a:rPr>
              <a:t>Franklin Delano Roosevelt </a:t>
            </a:r>
            <a:r>
              <a:rPr lang="cs-CZ" dirty="0"/>
              <a:t>objasnil během řeči v kongresu již 6. ledna 1941 svůj koncept „</a:t>
            </a:r>
            <a:r>
              <a:rPr lang="cs-CZ" b="1" dirty="0">
                <a:effectLst>
                  <a:outerShdw blurRad="38100" dist="38100" dir="2700000" algn="tl">
                    <a:srgbClr val="000000">
                      <a:alpha val="43137"/>
                    </a:srgbClr>
                  </a:outerShdw>
                </a:effectLst>
              </a:rPr>
              <a:t>Čtyř svobod</a:t>
            </a:r>
            <a:r>
              <a:rPr lang="cs-CZ" dirty="0"/>
              <a:t>“, v které označil Hitlerovo počínání proti mezinárodní demokracii jako „tyranii“, již se musí důsledně čelit. Německý útok na Sovětský svaz 22. června 1941 poté připravil cestu k protiněmecké koalici, již se účastnila i Velká Británie.</a:t>
            </a:r>
          </a:p>
          <a:p>
            <a:pPr marL="265176" indent="-265176" eaLnBrk="1" fontAlgn="auto" hangingPunct="1">
              <a:spcAft>
                <a:spcPts val="0"/>
              </a:spcAft>
              <a:buFont typeface="Wingdings 2"/>
              <a:buChar char=""/>
              <a:defRPr/>
            </a:pPr>
            <a:endParaRPr lang="cs-CZ"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03238" y="4983163"/>
            <a:ext cx="8183562" cy="1052512"/>
          </a:xfrm>
        </p:spPr>
        <p:txBody>
          <a:bodyPr/>
          <a:lstStyle/>
          <a:p>
            <a:pPr eaLnBrk="1" fontAlgn="auto" hangingPunct="1">
              <a:spcAft>
                <a:spcPts val="0"/>
              </a:spcAft>
              <a:defRPr/>
            </a:pPr>
            <a:endParaRPr lang="cs-CZ">
              <a:solidFill>
                <a:schemeClr val="accent1">
                  <a:tint val="88000"/>
                  <a:satMod val="150000"/>
                </a:schemeClr>
              </a:solidFill>
            </a:endParaRPr>
          </a:p>
        </p:txBody>
      </p:sp>
      <p:sp>
        <p:nvSpPr>
          <p:cNvPr id="3" name="Zástupný symbol pro obsah 2"/>
          <p:cNvSpPr>
            <a:spLocks noGrp="1"/>
          </p:cNvSpPr>
          <p:nvPr>
            <p:ph idx="1"/>
          </p:nvPr>
        </p:nvSpPr>
        <p:spPr>
          <a:xfrm>
            <a:off x="503238" y="530225"/>
            <a:ext cx="8183562" cy="4187825"/>
          </a:xfrm>
        </p:spPr>
        <p:txBody>
          <a:bodyPr>
            <a:normAutofit fontScale="92500" lnSpcReduction="20000"/>
          </a:bodyPr>
          <a:lstStyle/>
          <a:p>
            <a:pPr marL="265176" indent="-265176" eaLnBrk="1" fontAlgn="auto" hangingPunct="1">
              <a:spcAft>
                <a:spcPts val="0"/>
              </a:spcAft>
              <a:buFont typeface="Wingdings 2"/>
              <a:buChar char=""/>
              <a:defRPr/>
            </a:pPr>
            <a:r>
              <a:rPr lang="cs-CZ" b="1" dirty="0">
                <a:effectLst>
                  <a:outerShdw blurRad="38100" dist="38100" dir="2700000" algn="tl">
                    <a:srgbClr val="000000">
                      <a:alpha val="43137"/>
                    </a:srgbClr>
                  </a:outerShdw>
                </a:effectLst>
              </a:rPr>
              <a:t>Atlantická charta </a:t>
            </a:r>
            <a:r>
              <a:rPr lang="cs-CZ" dirty="0"/>
              <a:t>ze 14. srpna 1941 se stala základem pro pozdější </a:t>
            </a:r>
            <a:r>
              <a:rPr lang="cs-CZ" b="1" u="sng" dirty="0">
                <a:solidFill>
                  <a:srgbClr val="0070C0"/>
                </a:solidFill>
                <a:effectLst>
                  <a:outerShdw blurRad="38100" dist="38100" dir="2700000" algn="tl">
                    <a:srgbClr val="000000">
                      <a:alpha val="43137"/>
                    </a:srgbClr>
                  </a:outerShdw>
                </a:effectLst>
              </a:rPr>
              <a:t>Deklaraci Spojených národů</a:t>
            </a:r>
            <a:r>
              <a:rPr lang="cs-CZ" dirty="0"/>
              <a:t> (</a:t>
            </a:r>
            <a:r>
              <a:rPr lang="cs-CZ" i="1" dirty="0"/>
              <a:t>Declaration by United Nations</a:t>
            </a:r>
            <a:r>
              <a:rPr lang="cs-CZ" dirty="0"/>
              <a:t>) vydanou </a:t>
            </a:r>
            <a:r>
              <a:rPr lang="cs-CZ" b="1" u="sng" dirty="0">
                <a:solidFill>
                  <a:srgbClr val="0070C0"/>
                </a:solidFill>
                <a:effectLst>
                  <a:outerShdw blurRad="38100" dist="38100" dir="2700000" algn="tl">
                    <a:srgbClr val="000000">
                      <a:alpha val="43137"/>
                    </a:srgbClr>
                  </a:outerShdw>
                </a:effectLst>
              </a:rPr>
              <a:t>1. ledna 1942</a:t>
            </a:r>
            <a:r>
              <a:rPr lang="cs-CZ" dirty="0"/>
              <a:t>. Protože při jejich </a:t>
            </a:r>
            <a:r>
              <a:rPr lang="cs-CZ" dirty="0" smtClean="0"/>
              <a:t>přípravách </a:t>
            </a:r>
            <a:r>
              <a:rPr lang="cs-CZ" dirty="0"/>
              <a:t>nebyl přítomen SSSR, došlo ještě k dalšímu přípravnému setkání i s účastí Čínské republiky v Moskvě. Na této konferenci se ministři zahraničí budoucích vítězných mocností vyslovili pro zřízení „mezinárodní organizace k zajištění míru.“ Tento cíl byl potvrzen i 1. prosince 1943 na konferenci v Teheránu.</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03238" y="4983163"/>
            <a:ext cx="8183562" cy="1052512"/>
          </a:xfrm>
        </p:spPr>
        <p:txBody>
          <a:bodyPr/>
          <a:lstStyle/>
          <a:p>
            <a:pPr eaLnBrk="1" fontAlgn="auto" hangingPunct="1">
              <a:spcAft>
                <a:spcPts val="0"/>
              </a:spcAft>
              <a:defRPr/>
            </a:pPr>
            <a:endParaRPr lang="cs-CZ">
              <a:solidFill>
                <a:schemeClr val="accent1">
                  <a:tint val="88000"/>
                  <a:satMod val="150000"/>
                </a:schemeClr>
              </a:solidFill>
            </a:endParaRPr>
          </a:p>
        </p:txBody>
      </p:sp>
      <p:sp>
        <p:nvSpPr>
          <p:cNvPr id="3" name="Zástupný symbol pro obsah 2"/>
          <p:cNvSpPr>
            <a:spLocks noGrp="1"/>
          </p:cNvSpPr>
          <p:nvPr>
            <p:ph idx="1"/>
          </p:nvPr>
        </p:nvSpPr>
        <p:spPr>
          <a:xfrm>
            <a:off x="503238" y="530225"/>
            <a:ext cx="8183562" cy="4187825"/>
          </a:xfrm>
        </p:spPr>
        <p:txBody>
          <a:bodyPr>
            <a:normAutofit fontScale="47500" lnSpcReduction="20000"/>
          </a:bodyPr>
          <a:lstStyle/>
          <a:p>
            <a:pPr marL="265176" indent="-265176" eaLnBrk="1" fontAlgn="auto" hangingPunct="1">
              <a:spcAft>
                <a:spcPts val="0"/>
              </a:spcAft>
              <a:buFont typeface="Wingdings 2"/>
              <a:buChar char=""/>
              <a:defRPr/>
            </a:pPr>
            <a:r>
              <a:rPr lang="cs-CZ" sz="4200" dirty="0"/>
              <a:t>Na konferenci v americkém Bretton Woods v červnu 1944 byly položeny základy nového měnového a hospodářského systému a založen </a:t>
            </a:r>
            <a:r>
              <a:rPr lang="cs-CZ" sz="4200" b="1" dirty="0">
                <a:effectLst>
                  <a:outerShdw blurRad="38100" dist="38100" dir="2700000" algn="tl">
                    <a:srgbClr val="000000">
                      <a:alpha val="43137"/>
                    </a:srgbClr>
                  </a:outerShdw>
                </a:effectLst>
              </a:rPr>
              <a:t>Mezinárodní měnový fond </a:t>
            </a:r>
            <a:r>
              <a:rPr lang="cs-CZ" sz="4200" dirty="0"/>
              <a:t>a </a:t>
            </a:r>
            <a:r>
              <a:rPr lang="cs-CZ" sz="4200" b="1" dirty="0">
                <a:effectLst>
                  <a:outerShdw blurRad="38100" dist="38100" dir="2700000" algn="tl">
                    <a:srgbClr val="000000">
                      <a:alpha val="43137"/>
                    </a:srgbClr>
                  </a:outerShdw>
                </a:effectLst>
              </a:rPr>
              <a:t>Světová banka</a:t>
            </a:r>
            <a:r>
              <a:rPr lang="cs-CZ" sz="4200" dirty="0"/>
              <a:t>. Zástupci spojenců se sešli dojednat strukturu budoucí mezinárodní organizace ve </a:t>
            </a:r>
            <a:r>
              <a:rPr lang="cs-CZ" sz="4200" dirty="0" smtClean="0"/>
              <a:t>washingtonském </a:t>
            </a:r>
            <a:r>
              <a:rPr lang="cs-CZ" sz="4200" dirty="0"/>
              <a:t>zámečku Dumbarton Oaks v srpnu 1944. Ke konečné dohodě mocností ovšem došlo až na jaltské konferenci v </a:t>
            </a:r>
            <a:r>
              <a:rPr lang="cs-CZ" sz="4200" b="1" dirty="0">
                <a:effectLst>
                  <a:outerShdw blurRad="38100" dist="38100" dir="2700000" algn="tl">
                    <a:srgbClr val="000000">
                      <a:alpha val="43137"/>
                    </a:srgbClr>
                  </a:outerShdw>
                </a:effectLst>
              </a:rPr>
              <a:t>únoru 1945 </a:t>
            </a:r>
            <a:r>
              <a:rPr lang="cs-CZ" sz="4200" dirty="0"/>
              <a:t>a podepsání </a:t>
            </a:r>
            <a:r>
              <a:rPr lang="cs-CZ" sz="4200" b="1" u="sng" dirty="0">
                <a:solidFill>
                  <a:srgbClr val="0070C0"/>
                </a:solidFill>
                <a:effectLst>
                  <a:outerShdw blurRad="38100" dist="38100" dir="2700000" algn="tl">
                    <a:srgbClr val="000000">
                      <a:alpha val="43137"/>
                    </a:srgbClr>
                  </a:outerShdw>
                </a:effectLst>
              </a:rPr>
              <a:t>Charty Spojených národů </a:t>
            </a:r>
            <a:r>
              <a:rPr lang="cs-CZ" sz="4200" dirty="0"/>
              <a:t>na konferenci v </a:t>
            </a:r>
            <a:r>
              <a:rPr lang="cs-CZ" sz="4200" b="1" u="sng" dirty="0">
                <a:solidFill>
                  <a:srgbClr val="0070C0"/>
                </a:solidFill>
                <a:effectLst>
                  <a:outerShdw blurRad="38100" dist="38100" dir="2700000" algn="tl">
                    <a:srgbClr val="000000">
                      <a:alpha val="43137"/>
                    </a:srgbClr>
                  </a:outerShdw>
                </a:effectLst>
              </a:rPr>
              <a:t>San Francisco 26. června 1945</a:t>
            </a:r>
            <a:r>
              <a:rPr lang="cs-CZ" sz="4200" dirty="0"/>
              <a:t>. </a:t>
            </a:r>
            <a:r>
              <a:rPr lang="cs-CZ" sz="4200" dirty="0">
                <a:solidFill>
                  <a:srgbClr val="FF0000"/>
                </a:solidFill>
              </a:rPr>
              <a:t>Charta začala platit </a:t>
            </a:r>
            <a:r>
              <a:rPr lang="cs-CZ" sz="4200" b="1" u="sng" dirty="0">
                <a:solidFill>
                  <a:srgbClr val="FF0000"/>
                </a:solidFill>
                <a:effectLst>
                  <a:outerShdw blurRad="38100" dist="38100" dir="2700000" algn="tl">
                    <a:srgbClr val="000000">
                      <a:alpha val="43137"/>
                    </a:srgbClr>
                  </a:outerShdw>
                </a:effectLst>
              </a:rPr>
              <a:t>24. října 1945</a:t>
            </a:r>
            <a:r>
              <a:rPr lang="cs-CZ" sz="4200" dirty="0"/>
              <a:t>, poté co ji jako 51. stát ratifikovalo Polsko. Tento den je každoročně vzpomínán jako </a:t>
            </a:r>
            <a:r>
              <a:rPr lang="cs-CZ" sz="4200" b="1" u="sng" dirty="0">
                <a:solidFill>
                  <a:srgbClr val="FF0000"/>
                </a:solidFill>
                <a:effectLst>
                  <a:outerShdw blurRad="38100" dist="38100" dir="2700000" algn="tl">
                    <a:srgbClr val="000000">
                      <a:alpha val="43137"/>
                    </a:srgbClr>
                  </a:outerShdw>
                </a:effectLst>
              </a:rPr>
              <a:t>Den Spojených národů</a:t>
            </a:r>
            <a:r>
              <a:rPr lang="cs-CZ" sz="4200" dirty="0"/>
              <a:t>.</a:t>
            </a:r>
          </a:p>
          <a:p>
            <a:pPr marL="265176" indent="-265176" eaLnBrk="1" fontAlgn="auto" hangingPunct="1">
              <a:spcAft>
                <a:spcPts val="0"/>
              </a:spcAft>
              <a:buFont typeface="Wingdings 2"/>
              <a:buChar char=""/>
              <a:defRPr/>
            </a:pPr>
            <a:r>
              <a:rPr lang="cs-CZ" sz="4200" dirty="0"/>
              <a:t>Ještě ve </a:t>
            </a:r>
            <a:r>
              <a:rPr lang="cs-CZ" sz="4200" dirty="0" smtClean="0"/>
              <a:t>stejném </a:t>
            </a:r>
            <a:r>
              <a:rPr lang="cs-CZ" sz="4200" dirty="0"/>
              <a:t>roce byly založeny </a:t>
            </a:r>
            <a:r>
              <a:rPr lang="cs-CZ" sz="4200" b="1" dirty="0" smtClean="0">
                <a:solidFill>
                  <a:srgbClr val="FFC000"/>
                </a:solidFill>
                <a:effectLst>
                  <a:outerShdw blurRad="38100" dist="38100" dir="2700000" algn="tl">
                    <a:srgbClr val="000000">
                      <a:alpha val="43137"/>
                    </a:srgbClr>
                  </a:outerShdw>
                </a:effectLst>
              </a:rPr>
              <a:t>FAO</a:t>
            </a:r>
            <a:r>
              <a:rPr lang="cs-CZ" sz="4200" b="1" dirty="0" smtClean="0">
                <a:effectLst>
                  <a:outerShdw blurRad="38100" dist="38100" dir="2700000" algn="tl">
                    <a:srgbClr val="000000">
                      <a:alpha val="43137"/>
                    </a:srgbClr>
                  </a:outerShdw>
                </a:effectLst>
              </a:rPr>
              <a:t> </a:t>
            </a:r>
            <a:r>
              <a:rPr lang="cs-CZ" sz="4200" dirty="0" smtClean="0">
                <a:effectLst>
                  <a:outerShdw blurRad="38100" dist="38100" dir="2700000" algn="tl">
                    <a:srgbClr val="000000">
                      <a:alpha val="43137"/>
                    </a:srgbClr>
                  </a:outerShdw>
                </a:effectLst>
              </a:rPr>
              <a:t>(</a:t>
            </a:r>
            <a:r>
              <a:rPr lang="cs-CZ" sz="4200" dirty="0"/>
              <a:t>Organizace pro výživu a </a:t>
            </a:r>
            <a:r>
              <a:rPr lang="cs-CZ" sz="4200" dirty="0" smtClean="0"/>
              <a:t>zemědělství), </a:t>
            </a:r>
            <a:r>
              <a:rPr lang="cs-CZ" sz="4200" b="1" dirty="0" smtClean="0">
                <a:solidFill>
                  <a:srgbClr val="FFC000"/>
                </a:solidFill>
                <a:effectLst>
                  <a:outerShdw blurRad="38100" dist="38100" dir="2700000" algn="tl">
                    <a:srgbClr val="000000">
                      <a:alpha val="43137"/>
                    </a:srgbClr>
                  </a:outerShdw>
                </a:effectLst>
              </a:rPr>
              <a:t>UNESCO</a:t>
            </a:r>
            <a:r>
              <a:rPr lang="cs-CZ" sz="4200" b="1" dirty="0" smtClean="0">
                <a:effectLst>
                  <a:outerShdw blurRad="38100" dist="38100" dir="2700000" algn="tl">
                    <a:srgbClr val="000000">
                      <a:alpha val="43137"/>
                    </a:srgbClr>
                  </a:outerShdw>
                </a:effectLst>
              </a:rPr>
              <a:t> </a:t>
            </a:r>
            <a:r>
              <a:rPr lang="cs-CZ" sz="4200" dirty="0" smtClean="0">
                <a:effectLst>
                  <a:outerShdw blurRad="38100" dist="38100" dir="2700000" algn="tl">
                    <a:srgbClr val="000000">
                      <a:alpha val="43137"/>
                    </a:srgbClr>
                  </a:outerShdw>
                </a:effectLst>
              </a:rPr>
              <a:t>(</a:t>
            </a:r>
            <a:r>
              <a:rPr lang="cs-CZ" sz="4200" dirty="0"/>
              <a:t>Organizace OSN pro výchovu, vědu a </a:t>
            </a:r>
            <a:r>
              <a:rPr lang="cs-CZ" sz="4200" dirty="0" smtClean="0"/>
              <a:t>kulturu), </a:t>
            </a:r>
            <a:r>
              <a:rPr lang="cs-CZ" sz="4200" b="1" dirty="0">
                <a:solidFill>
                  <a:srgbClr val="FFC000"/>
                </a:solidFill>
                <a:effectLst>
                  <a:outerShdw blurRad="38100" dist="38100" dir="2700000" algn="tl">
                    <a:srgbClr val="000000">
                      <a:alpha val="43137"/>
                    </a:srgbClr>
                  </a:outerShdw>
                </a:effectLst>
              </a:rPr>
              <a:t>IMF</a:t>
            </a:r>
            <a:r>
              <a:rPr lang="cs-CZ" sz="4200" dirty="0"/>
              <a:t> </a:t>
            </a:r>
            <a:r>
              <a:rPr lang="cs-CZ" sz="4200" dirty="0" smtClean="0"/>
              <a:t>(</a:t>
            </a:r>
            <a:r>
              <a:rPr lang="cs-CZ" sz="4200" dirty="0"/>
              <a:t>Mezinárodní měnový </a:t>
            </a:r>
            <a:r>
              <a:rPr lang="cs-CZ" sz="4200" dirty="0" smtClean="0"/>
              <a:t>fond) a </a:t>
            </a:r>
            <a:r>
              <a:rPr lang="cs-CZ" sz="4200" b="1" dirty="0">
                <a:solidFill>
                  <a:srgbClr val="FFC000"/>
                </a:solidFill>
                <a:effectLst>
                  <a:outerShdw blurRad="38100" dist="38100" dir="2700000" algn="tl">
                    <a:srgbClr val="000000">
                      <a:alpha val="43137"/>
                    </a:srgbClr>
                  </a:outerShdw>
                </a:effectLst>
              </a:rPr>
              <a:t>Světová banka</a:t>
            </a:r>
            <a:r>
              <a:rPr lang="cs-CZ" sz="4200" dirty="0"/>
              <a:t>.</a:t>
            </a:r>
          </a:p>
          <a:p>
            <a:pPr marL="265176" indent="-265176" eaLnBrk="1" fontAlgn="auto" hangingPunct="1">
              <a:spcAft>
                <a:spcPts val="0"/>
              </a:spcAft>
              <a:buFont typeface="Wingdings 2"/>
              <a:buChar char=""/>
              <a:defRPr/>
            </a:pPr>
            <a:endParaRPr lang="cs-CZ"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03238" y="4983163"/>
            <a:ext cx="8183562" cy="1052512"/>
          </a:xfrm>
        </p:spPr>
        <p:txBody>
          <a:bodyPr/>
          <a:lstStyle/>
          <a:p>
            <a:pPr eaLnBrk="1" fontAlgn="auto" hangingPunct="1">
              <a:spcAft>
                <a:spcPts val="0"/>
              </a:spcAft>
              <a:defRPr/>
            </a:pPr>
            <a:r>
              <a:rPr lang="cs-CZ" u="sng" dirty="0">
                <a:solidFill>
                  <a:schemeClr val="accent1">
                    <a:tint val="88000"/>
                    <a:satMod val="150000"/>
                  </a:schemeClr>
                </a:solidFill>
                <a:effectLst>
                  <a:outerShdw blurRad="38100" dist="38100" dir="2700000" algn="tl">
                    <a:srgbClr val="000000">
                      <a:alpha val="43137"/>
                    </a:srgbClr>
                  </a:outerShdw>
                </a:effectLst>
              </a:rPr>
              <a:t>Vznik a historie OSN</a:t>
            </a:r>
          </a:p>
        </p:txBody>
      </p:sp>
      <p:sp>
        <p:nvSpPr>
          <p:cNvPr id="3" name="Zástupný symbol pro obsah 2"/>
          <p:cNvSpPr>
            <a:spLocks noGrp="1"/>
          </p:cNvSpPr>
          <p:nvPr>
            <p:ph idx="1"/>
          </p:nvPr>
        </p:nvSpPr>
        <p:spPr>
          <a:xfrm>
            <a:off x="503238" y="530225"/>
            <a:ext cx="8183562" cy="4827588"/>
          </a:xfrm>
        </p:spPr>
        <p:txBody>
          <a:bodyPr>
            <a:normAutofit fontScale="32500" lnSpcReduction="20000"/>
          </a:bodyPr>
          <a:lstStyle/>
          <a:p>
            <a:pPr marL="265176" indent="-265176" eaLnBrk="1" fontAlgn="auto" hangingPunct="1">
              <a:spcAft>
                <a:spcPts val="0"/>
              </a:spcAft>
              <a:buFont typeface="Wingdings 2"/>
              <a:buChar char=""/>
              <a:defRPr/>
            </a:pPr>
            <a:r>
              <a:rPr lang="cs-CZ" sz="5200" dirty="0"/>
              <a:t>Organizace Spojených Národů(OSN) je organizace, </a:t>
            </a:r>
            <a:r>
              <a:rPr lang="cs-CZ" sz="5200" b="1" u="sng" dirty="0">
                <a:solidFill>
                  <a:srgbClr val="FF0000"/>
                </a:solidFill>
                <a:effectLst>
                  <a:outerShdw blurRad="38100" dist="38100" dir="2700000" algn="tl">
                    <a:srgbClr val="000000">
                      <a:alpha val="43137"/>
                    </a:srgbClr>
                  </a:outerShdw>
                </a:effectLst>
              </a:rPr>
              <a:t>jejímž cílem je udržovat mezinárodní mír a bezpečnost, rozvíjet přátelské vztahy mezi národy a podporovat hospodářskou, kulturní a humanitní spolupráci</a:t>
            </a:r>
            <a:r>
              <a:rPr lang="cs-CZ" sz="5200" dirty="0"/>
              <a:t>. OSN se vyvinula z koalice států bojujících proti fašismu ve druhé světové válce. Tyto státy podepsaly 1.1.1942 Deklaraci Spojených národů, nebo k ní později přistoupili. Na konci Druhé světové války byla OSN založena mezinárodní smlouvou zvanou Charta Spojených národů, podepsanou 26.6.1945 na konferenci o mezinárodní organizaci v San Franciscu. </a:t>
            </a:r>
            <a:r>
              <a:rPr lang="cs-CZ" sz="5200" b="1" u="sng" dirty="0">
                <a:solidFill>
                  <a:srgbClr val="FF0000"/>
                </a:solidFill>
                <a:effectLst>
                  <a:outerShdw blurRad="38100" dist="38100" dir="2700000" algn="tl">
                    <a:srgbClr val="000000">
                      <a:alpha val="43137"/>
                    </a:srgbClr>
                  </a:outerShdw>
                </a:effectLst>
              </a:rPr>
              <a:t>OSN oficiálně vznikla 24.10.1945, kdy její Charta nabyla platnosti</a:t>
            </a:r>
            <a:r>
              <a:rPr lang="cs-CZ" sz="5200" dirty="0">
                <a:solidFill>
                  <a:srgbClr val="FF0000"/>
                </a:solidFill>
              </a:rPr>
              <a:t>. </a:t>
            </a:r>
            <a:r>
              <a:rPr lang="cs-CZ" sz="5200" dirty="0"/>
              <a:t>Tento datum najdeme v kalendáři jako Den Spojených národů. Tato společnost, kterou zakládalo 51 členských států měla za úkol nahradit Společnost národů, která měla stejné cíle, ale zklamala a nedokázala zabránit vzniku Druhé světové války. OSN postupně přijímala další členské státy, tato činnost však byla brzděna takzvanou Studenou válkou. Velký nárůst členských států, bojujících za mír byl proto zaznamenán až koncem padesátých let, potom po rozpadu SSSR. Dnes má OSN 192 členských států, které se zaměřují především na boj proti terorismu a rasismu. Jen málokterý stát ještě není členem OSN, například Vatikán. </a:t>
            </a:r>
            <a:r>
              <a:rPr lang="cs-CZ" sz="5200" b="1" u="sng" dirty="0">
                <a:solidFill>
                  <a:srgbClr val="0070C0"/>
                </a:solidFill>
                <a:effectLst>
                  <a:outerShdw blurRad="38100" dist="38100" dir="2700000" algn="tl">
                    <a:srgbClr val="000000">
                      <a:alpha val="43137"/>
                    </a:srgbClr>
                  </a:outerShdw>
                </a:effectLst>
              </a:rPr>
              <a:t>Česká republika je členem OSN od začátku roku 1993</a:t>
            </a:r>
            <a:r>
              <a:rPr lang="cs-CZ" sz="5200" dirty="0"/>
              <a:t>.</a:t>
            </a:r>
          </a:p>
          <a:p>
            <a:pPr marL="265176" indent="-265176" eaLnBrk="1" fontAlgn="auto" hangingPunct="1">
              <a:spcAft>
                <a:spcPts val="0"/>
              </a:spcAft>
              <a:buFont typeface="Wingdings 2"/>
              <a:buChar char=""/>
              <a:defRPr/>
            </a:pPr>
            <a:endParaRPr lang="cs-CZ"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03238" y="4983163"/>
            <a:ext cx="8183562" cy="1052512"/>
          </a:xfrm>
        </p:spPr>
        <p:txBody>
          <a:bodyPr/>
          <a:lstStyle/>
          <a:p>
            <a:pPr eaLnBrk="1" fontAlgn="auto" hangingPunct="1">
              <a:spcAft>
                <a:spcPts val="0"/>
              </a:spcAft>
              <a:defRPr/>
            </a:pPr>
            <a:r>
              <a:rPr lang="cs-CZ" u="sng" dirty="0">
                <a:solidFill>
                  <a:schemeClr val="accent1">
                    <a:tint val="88000"/>
                    <a:satMod val="150000"/>
                  </a:schemeClr>
                </a:solidFill>
                <a:effectLst>
                  <a:outerShdw blurRad="38100" dist="38100" dir="2700000" algn="tl">
                    <a:srgbClr val="000000">
                      <a:alpha val="43137"/>
                    </a:srgbClr>
                  </a:outerShdw>
                </a:effectLst>
              </a:rPr>
              <a:t>OSN dnes</a:t>
            </a:r>
          </a:p>
        </p:txBody>
      </p:sp>
      <p:sp>
        <p:nvSpPr>
          <p:cNvPr id="3" name="Zástupný symbol pro obsah 2"/>
          <p:cNvSpPr>
            <a:spLocks noGrp="1"/>
          </p:cNvSpPr>
          <p:nvPr>
            <p:ph idx="1"/>
          </p:nvPr>
        </p:nvSpPr>
        <p:spPr>
          <a:xfrm>
            <a:off x="503238" y="530225"/>
            <a:ext cx="8183562" cy="4187825"/>
          </a:xfrm>
        </p:spPr>
        <p:txBody>
          <a:bodyPr>
            <a:normAutofit fontScale="92500" lnSpcReduction="20000"/>
          </a:bodyPr>
          <a:lstStyle/>
          <a:p>
            <a:pPr marL="265176" indent="-265176" eaLnBrk="1" fontAlgn="auto" hangingPunct="1">
              <a:spcAft>
                <a:spcPts val="0"/>
              </a:spcAft>
              <a:buFont typeface="Wingdings 2"/>
              <a:buChar char=""/>
              <a:defRPr/>
            </a:pPr>
            <a:r>
              <a:rPr lang="cs-CZ" u="sng" dirty="0">
                <a:solidFill>
                  <a:srgbClr val="0070C0"/>
                </a:solidFill>
              </a:rPr>
              <a:t>Hlavní centrum OSN je v </a:t>
            </a:r>
            <a:r>
              <a:rPr lang="cs-CZ" b="1" u="sng" dirty="0">
                <a:solidFill>
                  <a:srgbClr val="0070C0"/>
                </a:solidFill>
                <a:effectLst>
                  <a:outerShdw blurRad="38100" dist="38100" dir="2700000" algn="tl">
                    <a:srgbClr val="000000">
                      <a:alpha val="43137"/>
                    </a:srgbClr>
                  </a:outerShdw>
                </a:effectLst>
              </a:rPr>
              <a:t>New Yorku</a:t>
            </a:r>
            <a:r>
              <a:rPr lang="cs-CZ" dirty="0"/>
              <a:t>, další velká centra najdeme například v </a:t>
            </a:r>
            <a:r>
              <a:rPr lang="cs-CZ" b="1" dirty="0">
                <a:effectLst>
                  <a:outerShdw blurRad="38100" dist="38100" dir="2700000" algn="tl">
                    <a:srgbClr val="000000">
                      <a:alpha val="43137"/>
                    </a:srgbClr>
                  </a:outerShdw>
                </a:effectLst>
              </a:rPr>
              <a:t>Ženevě</a:t>
            </a:r>
            <a:r>
              <a:rPr lang="cs-CZ" dirty="0">
                <a:effectLst>
                  <a:outerShdw blurRad="38100" dist="38100" dir="2700000" algn="tl">
                    <a:srgbClr val="000000">
                      <a:alpha val="43137"/>
                    </a:srgbClr>
                  </a:outerShdw>
                </a:effectLst>
              </a:rPr>
              <a:t> </a:t>
            </a:r>
            <a:r>
              <a:rPr lang="cs-CZ" dirty="0"/>
              <a:t>a ve </a:t>
            </a:r>
            <a:r>
              <a:rPr lang="cs-CZ" b="1" dirty="0">
                <a:effectLst>
                  <a:outerShdw blurRad="38100" dist="38100" dir="2700000" algn="tl">
                    <a:srgbClr val="000000">
                      <a:alpha val="43137"/>
                    </a:srgbClr>
                  </a:outerShdw>
                </a:effectLst>
              </a:rPr>
              <a:t>Vídni</a:t>
            </a:r>
            <a:r>
              <a:rPr lang="cs-CZ" dirty="0"/>
              <a:t>. Pro porušování Charty OSN, která se stále dodržuje může být kterýkoliv členský stát vyloučen. Veškerá činnost této mezinárodní organizace je financována z příspěvků členských států, které jsou vyměřovány podle jejich velikosti a hospodářské vyspělosti. </a:t>
            </a:r>
            <a:r>
              <a:rPr lang="cs-CZ" u="sng" dirty="0">
                <a:solidFill>
                  <a:srgbClr val="FFC000"/>
                </a:solidFill>
                <a:effectLst>
                  <a:outerShdw blurRad="38100" dist="38100" dir="2700000" algn="tl">
                    <a:srgbClr val="000000">
                      <a:alpha val="43137"/>
                    </a:srgbClr>
                  </a:outerShdw>
                </a:effectLst>
              </a:rPr>
              <a:t>Úředními jazyky OSN </a:t>
            </a:r>
            <a:r>
              <a:rPr lang="cs-CZ" dirty="0">
                <a:solidFill>
                  <a:srgbClr val="FFC000"/>
                </a:solidFill>
                <a:effectLst>
                  <a:outerShdw blurRad="38100" dist="38100" dir="2700000" algn="tl">
                    <a:srgbClr val="000000">
                      <a:alpha val="43137"/>
                    </a:srgbClr>
                  </a:outerShdw>
                </a:effectLst>
              </a:rPr>
              <a:t>jsou </a:t>
            </a:r>
            <a:r>
              <a:rPr lang="cs-CZ" b="1" dirty="0">
                <a:solidFill>
                  <a:srgbClr val="FFC000"/>
                </a:solidFill>
                <a:effectLst>
                  <a:outerShdw blurRad="38100" dist="38100" dir="2700000" algn="tl">
                    <a:srgbClr val="000000">
                      <a:alpha val="43137"/>
                    </a:srgbClr>
                  </a:outerShdw>
                </a:effectLst>
              </a:rPr>
              <a:t>angličtina, španělština, čínština, ruština, francouzština a na důležitějších schůzích také arabština</a:t>
            </a:r>
            <a:r>
              <a:rPr lang="cs-CZ" dirty="0">
                <a:solidFill>
                  <a:srgbClr val="FFC000"/>
                </a:solidFill>
                <a:effectLst>
                  <a:outerShdw blurRad="38100" dist="38100" dir="2700000" algn="tl">
                    <a:srgbClr val="000000">
                      <a:alpha val="43137"/>
                    </a:srgbClr>
                  </a:outerShdw>
                </a:effectLst>
              </a:rPr>
              <a:t>.</a:t>
            </a:r>
          </a:p>
          <a:p>
            <a:pPr marL="265176" indent="-265176" eaLnBrk="1" fontAlgn="auto" hangingPunct="1">
              <a:spcAft>
                <a:spcPts val="0"/>
              </a:spcAft>
              <a:buFont typeface="Wingdings 2"/>
              <a:buChar char=""/>
              <a:defRPr/>
            </a:pPr>
            <a:endParaRPr lang="cs-CZ"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03238" y="4983163"/>
            <a:ext cx="8183562" cy="1052512"/>
          </a:xfrm>
        </p:spPr>
        <p:txBody>
          <a:bodyPr/>
          <a:lstStyle/>
          <a:p>
            <a:pPr eaLnBrk="1" fontAlgn="auto" hangingPunct="1">
              <a:spcAft>
                <a:spcPts val="0"/>
              </a:spcAft>
              <a:defRPr/>
            </a:pPr>
            <a:endParaRPr lang="cs-CZ">
              <a:solidFill>
                <a:schemeClr val="accent1">
                  <a:tint val="88000"/>
                  <a:satMod val="150000"/>
                </a:schemeClr>
              </a:solidFill>
            </a:endParaRPr>
          </a:p>
        </p:txBody>
      </p:sp>
      <p:pic>
        <p:nvPicPr>
          <p:cNvPr id="16387" name="Zástupný symbol pro obsah 3" descr="United_Nations_HQ_-_New_York_City.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714375" y="714375"/>
            <a:ext cx="7880350" cy="5380038"/>
          </a:xfr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03238" y="4983163"/>
            <a:ext cx="8183562" cy="1052512"/>
          </a:xfrm>
        </p:spPr>
        <p:txBody>
          <a:bodyPr/>
          <a:lstStyle/>
          <a:p>
            <a:pPr eaLnBrk="1" fontAlgn="auto" hangingPunct="1">
              <a:spcAft>
                <a:spcPts val="0"/>
              </a:spcAft>
              <a:defRPr/>
            </a:pPr>
            <a:r>
              <a:rPr lang="cs-CZ" u="sng" dirty="0">
                <a:solidFill>
                  <a:schemeClr val="accent1">
                    <a:tint val="88000"/>
                    <a:satMod val="150000"/>
                  </a:schemeClr>
                </a:solidFill>
                <a:effectLst>
                  <a:outerShdw blurRad="38100" dist="38100" dir="2700000" algn="tl">
                    <a:srgbClr val="000000">
                      <a:alpha val="43137"/>
                    </a:srgbClr>
                  </a:outerShdw>
                </a:effectLst>
              </a:rPr>
              <a:t>Valné Shromáždění</a:t>
            </a:r>
          </a:p>
        </p:txBody>
      </p:sp>
      <p:sp>
        <p:nvSpPr>
          <p:cNvPr id="3" name="Zástupný symbol pro obsah 2"/>
          <p:cNvSpPr>
            <a:spLocks noGrp="1"/>
          </p:cNvSpPr>
          <p:nvPr>
            <p:ph idx="1"/>
          </p:nvPr>
        </p:nvSpPr>
        <p:spPr>
          <a:xfrm>
            <a:off x="503238" y="530225"/>
            <a:ext cx="8183562" cy="4187825"/>
          </a:xfrm>
        </p:spPr>
        <p:txBody>
          <a:bodyPr>
            <a:normAutofit fontScale="92500" lnSpcReduction="10000"/>
          </a:bodyPr>
          <a:lstStyle/>
          <a:p>
            <a:pPr marL="265176" indent="-265176" eaLnBrk="1" fontAlgn="auto" hangingPunct="1">
              <a:spcAft>
                <a:spcPts val="0"/>
              </a:spcAft>
              <a:buFont typeface="Wingdings 2"/>
              <a:buChar char=""/>
              <a:defRPr/>
            </a:pPr>
            <a:r>
              <a:rPr lang="cs-CZ" dirty="0"/>
              <a:t>Mezi hlavní orgány OSN patří </a:t>
            </a:r>
            <a:r>
              <a:rPr lang="cs-CZ" b="1" u="sng" dirty="0">
                <a:solidFill>
                  <a:srgbClr val="FF0000"/>
                </a:solidFill>
                <a:effectLst>
                  <a:outerShdw blurRad="38100" dist="38100" dir="2700000" algn="tl">
                    <a:srgbClr val="000000">
                      <a:alpha val="43137"/>
                    </a:srgbClr>
                  </a:outerShdw>
                </a:effectLst>
              </a:rPr>
              <a:t>Valné shromáždění</a:t>
            </a:r>
            <a:r>
              <a:rPr lang="cs-CZ" dirty="0"/>
              <a:t>, složené ze zástupců všech členských států, na kterém má každý jeden stejně platný hlas. Koná se každý rok na podzim, může být ale svoláno v mimořádných situacích. Projednává všechny záležitosti spadající do pravomoci OSN, jako je například přijímání nových členských států. Pokud se jedná o důležitá rozhodnutí, musí se dohodnout dvě třetiny států, u situací které nejsou takového rozsahu stačí většina.</a:t>
            </a:r>
          </a:p>
          <a:p>
            <a:pPr marL="265176" indent="-265176" eaLnBrk="1" fontAlgn="auto" hangingPunct="1">
              <a:spcAft>
                <a:spcPts val="0"/>
              </a:spcAft>
              <a:buFont typeface="Wingdings 2"/>
              <a:buChar char=""/>
              <a:defRPr/>
            </a:pPr>
            <a:endParaRPr lang="cs-CZ"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03238" y="4983163"/>
            <a:ext cx="8183562" cy="1052512"/>
          </a:xfrm>
        </p:spPr>
        <p:txBody>
          <a:bodyPr/>
          <a:lstStyle/>
          <a:p>
            <a:pPr eaLnBrk="1" fontAlgn="auto" hangingPunct="1">
              <a:spcAft>
                <a:spcPts val="0"/>
              </a:spcAft>
              <a:defRPr/>
            </a:pPr>
            <a:r>
              <a:rPr lang="cs-CZ" u="sng" dirty="0">
                <a:solidFill>
                  <a:schemeClr val="accent1">
                    <a:tint val="88000"/>
                    <a:satMod val="150000"/>
                  </a:schemeClr>
                </a:solidFill>
                <a:effectLst>
                  <a:outerShdw blurRad="38100" dist="38100" dir="2700000" algn="tl">
                    <a:srgbClr val="000000">
                      <a:alpha val="43137"/>
                    </a:srgbClr>
                  </a:outerShdw>
                </a:effectLst>
              </a:rPr>
              <a:t>Rada bezpečnosti</a:t>
            </a:r>
          </a:p>
        </p:txBody>
      </p:sp>
      <p:sp>
        <p:nvSpPr>
          <p:cNvPr id="3" name="Zástupný symbol pro obsah 2"/>
          <p:cNvSpPr>
            <a:spLocks noGrp="1"/>
          </p:cNvSpPr>
          <p:nvPr>
            <p:ph idx="1"/>
          </p:nvPr>
        </p:nvSpPr>
        <p:spPr>
          <a:xfrm>
            <a:off x="503238" y="530225"/>
            <a:ext cx="8183562" cy="4756150"/>
          </a:xfrm>
        </p:spPr>
        <p:txBody>
          <a:bodyPr>
            <a:normAutofit fontScale="70000" lnSpcReduction="20000"/>
          </a:bodyPr>
          <a:lstStyle/>
          <a:p>
            <a:pPr marL="265176" indent="-265176" eaLnBrk="1" fontAlgn="auto" hangingPunct="1">
              <a:spcAft>
                <a:spcPts val="0"/>
              </a:spcAft>
              <a:buFont typeface="Wingdings 2"/>
              <a:buChar char=""/>
              <a:defRPr/>
            </a:pPr>
            <a:r>
              <a:rPr lang="cs-CZ" sz="3300" dirty="0"/>
              <a:t>Dále sem patří </a:t>
            </a:r>
            <a:r>
              <a:rPr lang="cs-CZ" sz="3300" b="1" u="sng" dirty="0">
                <a:solidFill>
                  <a:srgbClr val="FF0000"/>
                </a:solidFill>
                <a:effectLst>
                  <a:outerShdw blurRad="38100" dist="38100" dir="2700000" algn="tl">
                    <a:srgbClr val="000000">
                      <a:alpha val="43137"/>
                    </a:srgbClr>
                  </a:outerShdw>
                </a:effectLst>
              </a:rPr>
              <a:t>Rada bezpečnosti</a:t>
            </a:r>
            <a:r>
              <a:rPr lang="cs-CZ" sz="3300" dirty="0"/>
              <a:t>, která </a:t>
            </a:r>
            <a:r>
              <a:rPr lang="cs-CZ" sz="3300" b="1" u="sng" dirty="0">
                <a:solidFill>
                  <a:srgbClr val="0070C0"/>
                </a:solidFill>
                <a:effectLst>
                  <a:outerShdw blurRad="38100" dist="38100" dir="2700000" algn="tl">
                    <a:srgbClr val="000000">
                      <a:alpha val="43137"/>
                    </a:srgbClr>
                  </a:outerShdw>
                </a:effectLst>
              </a:rPr>
              <a:t>nese odpovědnost za mezinárodní mír a nebezpečné situace</a:t>
            </a:r>
            <a:r>
              <a:rPr lang="cs-CZ" sz="3300" dirty="0"/>
              <a:t>. </a:t>
            </a:r>
            <a:r>
              <a:rPr lang="cs-CZ" sz="3300" u="sng" dirty="0"/>
              <a:t>Rada bezpečnosti </a:t>
            </a:r>
            <a:r>
              <a:rPr lang="cs-CZ" sz="3300" dirty="0"/>
              <a:t>je složená z </a:t>
            </a:r>
            <a:r>
              <a:rPr lang="cs-CZ" sz="3300" b="1" dirty="0">
                <a:effectLst>
                  <a:outerShdw blurRad="38100" dist="38100" dir="2700000" algn="tl">
                    <a:srgbClr val="000000">
                      <a:alpha val="43137"/>
                    </a:srgbClr>
                  </a:outerShdw>
                </a:effectLst>
              </a:rPr>
              <a:t>Číny, Francie, Ruska, Velké Británie, USA a zbylých deset států je voleno Valným shromážděním vždy na dva roky</a:t>
            </a:r>
            <a:r>
              <a:rPr lang="cs-CZ" sz="3300" dirty="0"/>
              <a:t>. V letech 1994 – 1995 byla členem Rady bezpečnosti i ČR. U důležitějších rozhodnutích platí u pěti pevně stanovených států v Radě bezpečnosti právo veta. Vetovat rozhodnutí však nesmí stát, který není na hlasování přítomen nebo se zdrží hlasování. Pokouší se vést mezinárodní spory co nejmírnější cestou, a snaží se je urovnat. Snaží se především řešit spory, které by mohly ohrozit mezinárodní mír a bezpečnost.</a:t>
            </a:r>
          </a:p>
          <a:p>
            <a:pPr marL="265176" indent="-265176" eaLnBrk="1" fontAlgn="auto" hangingPunct="1">
              <a:spcAft>
                <a:spcPts val="0"/>
              </a:spcAft>
              <a:buFont typeface="Wingdings 2"/>
              <a:buChar char=""/>
              <a:defRPr/>
            </a:pPr>
            <a:endParaRPr lang="cs-CZ"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0"/>
            <a:ext cx="5184775" cy="690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03238" y="4983163"/>
            <a:ext cx="8183562" cy="1052512"/>
          </a:xfrm>
        </p:spPr>
        <p:txBody>
          <a:bodyPr/>
          <a:lstStyle/>
          <a:p>
            <a:pPr eaLnBrk="1" fontAlgn="auto" hangingPunct="1">
              <a:spcAft>
                <a:spcPts val="0"/>
              </a:spcAft>
              <a:defRPr/>
            </a:pPr>
            <a:r>
              <a:rPr lang="cs-CZ" u="sng" dirty="0">
                <a:solidFill>
                  <a:schemeClr val="accent1">
                    <a:tint val="88000"/>
                    <a:satMod val="150000"/>
                  </a:schemeClr>
                </a:solidFill>
                <a:effectLst>
                  <a:outerShdw blurRad="38100" dist="38100" dir="2700000" algn="tl">
                    <a:srgbClr val="000000">
                      <a:alpha val="43137"/>
                    </a:srgbClr>
                  </a:outerShdw>
                </a:effectLst>
              </a:rPr>
              <a:t>Hospodářská a sociální rada</a:t>
            </a:r>
          </a:p>
        </p:txBody>
      </p:sp>
      <p:sp>
        <p:nvSpPr>
          <p:cNvPr id="3" name="Zástupný symbol pro obsah 2"/>
          <p:cNvSpPr>
            <a:spLocks noGrp="1"/>
          </p:cNvSpPr>
          <p:nvPr>
            <p:ph idx="1"/>
          </p:nvPr>
        </p:nvSpPr>
        <p:spPr>
          <a:xfrm>
            <a:off x="503238" y="530225"/>
            <a:ext cx="8183562" cy="4187825"/>
          </a:xfrm>
        </p:spPr>
        <p:txBody>
          <a:bodyPr>
            <a:normAutofit fontScale="77500" lnSpcReduction="20000"/>
          </a:bodyPr>
          <a:lstStyle/>
          <a:p>
            <a:pPr marL="265176" indent="-265176" eaLnBrk="1" fontAlgn="auto" hangingPunct="1">
              <a:spcAft>
                <a:spcPts val="0"/>
              </a:spcAft>
              <a:buFont typeface="Wingdings 2"/>
              <a:buChar char=""/>
              <a:defRPr/>
            </a:pPr>
            <a:r>
              <a:rPr lang="cs-CZ" dirty="0"/>
              <a:t>Tato rada se skládá z </a:t>
            </a:r>
            <a:r>
              <a:rPr lang="cs-CZ" b="1" dirty="0">
                <a:solidFill>
                  <a:srgbClr val="FF0000"/>
                </a:solidFill>
                <a:effectLst>
                  <a:outerShdw blurRad="38100" dist="38100" dir="2700000" algn="tl">
                    <a:srgbClr val="000000">
                      <a:alpha val="43137"/>
                    </a:srgbClr>
                  </a:outerShdw>
                </a:effectLst>
              </a:rPr>
              <a:t>54 členských států</a:t>
            </a:r>
            <a:r>
              <a:rPr lang="cs-CZ" dirty="0">
                <a:solidFill>
                  <a:srgbClr val="FF0000"/>
                </a:solidFill>
              </a:rPr>
              <a:t>. </a:t>
            </a:r>
            <a:r>
              <a:rPr lang="cs-CZ" b="1" u="sng" dirty="0">
                <a:solidFill>
                  <a:srgbClr val="FF0000"/>
                </a:solidFill>
                <a:effectLst>
                  <a:outerShdw blurRad="38100" dist="38100" dir="2700000" algn="tl">
                    <a:srgbClr val="000000">
                      <a:alpha val="43137"/>
                    </a:srgbClr>
                  </a:outerShdw>
                </a:effectLst>
              </a:rPr>
              <a:t>Zabývá se otázkami týkajícími se hospodářství, kultury, výchovy, zdravotnictví a podobně</a:t>
            </a:r>
            <a:r>
              <a:rPr lang="cs-CZ" dirty="0"/>
              <a:t>. Svá usnesení doporučuje na Valném shromáždění, jednotlivým státům nebo jiným organizacím spadajícím pod OSN. Hospodářská a sociální rada koordinuje činnosti těchto organizací, které vznikly například mezinárodními dohodami. Této radě je podřízeno pět regionálních komisí, kterými jsou Hospodářské komise pro Evropu, Afriku, Latinskou Ameriku a karibskou oblast, Asii a Tichomoří a pro západní Asii. Hospodářská a sociální rada se také zabývá ochranou lidských práv a svobod.</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03238" y="4983163"/>
            <a:ext cx="8183562" cy="1052512"/>
          </a:xfrm>
        </p:spPr>
        <p:txBody>
          <a:bodyPr/>
          <a:lstStyle/>
          <a:p>
            <a:pPr eaLnBrk="1" fontAlgn="auto" hangingPunct="1">
              <a:spcAft>
                <a:spcPts val="0"/>
              </a:spcAft>
              <a:defRPr/>
            </a:pPr>
            <a:r>
              <a:rPr lang="cs-CZ" u="sng" dirty="0">
                <a:solidFill>
                  <a:schemeClr val="accent1">
                    <a:tint val="88000"/>
                    <a:satMod val="150000"/>
                  </a:schemeClr>
                </a:solidFill>
                <a:effectLst>
                  <a:outerShdw blurRad="38100" dist="38100" dir="2700000" algn="tl">
                    <a:srgbClr val="000000">
                      <a:alpha val="43137"/>
                    </a:srgbClr>
                  </a:outerShdw>
                </a:effectLst>
              </a:rPr>
              <a:t>Poručenská rada</a:t>
            </a:r>
          </a:p>
        </p:txBody>
      </p:sp>
      <p:sp>
        <p:nvSpPr>
          <p:cNvPr id="3" name="Zástupný symbol pro obsah 2"/>
          <p:cNvSpPr>
            <a:spLocks noGrp="1"/>
          </p:cNvSpPr>
          <p:nvPr>
            <p:ph idx="1"/>
          </p:nvPr>
        </p:nvSpPr>
        <p:spPr>
          <a:xfrm>
            <a:off x="503238" y="530225"/>
            <a:ext cx="8183562" cy="4187825"/>
          </a:xfrm>
        </p:spPr>
        <p:txBody>
          <a:bodyPr>
            <a:normAutofit fontScale="92500" lnSpcReduction="10000"/>
          </a:bodyPr>
          <a:lstStyle/>
          <a:p>
            <a:pPr marL="265176" indent="-265176" eaLnBrk="1" fontAlgn="auto" hangingPunct="1">
              <a:spcAft>
                <a:spcPts val="0"/>
              </a:spcAft>
              <a:buFont typeface="Wingdings 2"/>
              <a:buChar char=""/>
              <a:defRPr/>
            </a:pPr>
            <a:r>
              <a:rPr lang="cs-CZ" b="1" u="sng" dirty="0">
                <a:effectLst>
                  <a:outerShdw blurRad="38100" dist="38100" dir="2700000" algn="tl">
                    <a:srgbClr val="000000">
                      <a:alpha val="43137"/>
                    </a:srgbClr>
                  </a:outerShdw>
                </a:effectLst>
              </a:rPr>
              <a:t>Zabývala se správou některých nesamostatných území</a:t>
            </a:r>
            <a:r>
              <a:rPr lang="cs-CZ" dirty="0"/>
              <a:t>. Měla za úkol sledovat takzvanou poručenskou soustavu vytvořenou podle Charty OSN. </a:t>
            </a:r>
            <a:r>
              <a:rPr lang="cs-CZ" b="1" u="sng" dirty="0">
                <a:effectLst>
                  <a:outerShdw blurRad="38100" dist="38100" dir="2700000" algn="tl">
                    <a:srgbClr val="000000">
                      <a:alpha val="43137"/>
                    </a:srgbClr>
                  </a:outerShdw>
                </a:effectLst>
              </a:rPr>
              <a:t>Účelem této soustavy bylo podporovat povznesení obyvatel těchto území k samosprávě a nezávislosti</a:t>
            </a:r>
            <a:r>
              <a:rPr lang="cs-CZ" dirty="0"/>
              <a:t>. Mezi tyto území patřili kolonie Japonska a Itálie. Těchto území bylo celkem 11, a všechny se postupně osamostatněly nebo se připojili k jinému státu. </a:t>
            </a:r>
            <a:r>
              <a:rPr lang="cs-CZ" b="1" u="sng" dirty="0">
                <a:solidFill>
                  <a:srgbClr val="FF0000"/>
                </a:solidFill>
                <a:effectLst>
                  <a:outerShdw blurRad="38100" dist="38100" dir="2700000" algn="tl">
                    <a:srgbClr val="000000">
                      <a:alpha val="43137"/>
                    </a:srgbClr>
                  </a:outerShdw>
                </a:effectLst>
              </a:rPr>
              <a:t>Poručenská rada zastavila svou činnost v roce 1994</a:t>
            </a:r>
            <a:r>
              <a:rPr lang="cs-CZ" dirty="0"/>
              <a:t>.</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03238" y="4983163"/>
            <a:ext cx="8183562" cy="1052512"/>
          </a:xfrm>
        </p:spPr>
        <p:txBody>
          <a:bodyPr/>
          <a:lstStyle/>
          <a:p>
            <a:pPr eaLnBrk="1" fontAlgn="auto" hangingPunct="1">
              <a:spcAft>
                <a:spcPts val="0"/>
              </a:spcAft>
              <a:defRPr/>
            </a:pPr>
            <a:r>
              <a:rPr lang="cs-CZ" u="sng" dirty="0">
                <a:solidFill>
                  <a:schemeClr val="accent1">
                    <a:tint val="88000"/>
                    <a:satMod val="150000"/>
                  </a:schemeClr>
                </a:solidFill>
                <a:effectLst>
                  <a:outerShdw blurRad="38100" dist="38100" dir="2700000" algn="tl">
                    <a:srgbClr val="000000">
                      <a:alpha val="43137"/>
                    </a:srgbClr>
                  </a:outerShdw>
                </a:effectLst>
              </a:rPr>
              <a:t>Mezinárodní soudní dvůr</a:t>
            </a:r>
          </a:p>
        </p:txBody>
      </p:sp>
      <p:sp>
        <p:nvSpPr>
          <p:cNvPr id="3" name="Zástupný symbol pro obsah 2"/>
          <p:cNvSpPr>
            <a:spLocks noGrp="1"/>
          </p:cNvSpPr>
          <p:nvPr>
            <p:ph idx="1"/>
          </p:nvPr>
        </p:nvSpPr>
        <p:spPr>
          <a:xfrm>
            <a:off x="503238" y="530225"/>
            <a:ext cx="8183562" cy="4187825"/>
          </a:xfrm>
        </p:spPr>
        <p:txBody>
          <a:bodyPr>
            <a:normAutofit fontScale="92500" lnSpcReduction="10000"/>
          </a:bodyPr>
          <a:lstStyle/>
          <a:p>
            <a:pPr marL="265176" indent="-265176" eaLnBrk="1" fontAlgn="auto" hangingPunct="1">
              <a:spcAft>
                <a:spcPts val="0"/>
              </a:spcAft>
              <a:buFont typeface="Wingdings 2"/>
              <a:buChar char=""/>
              <a:defRPr/>
            </a:pPr>
            <a:r>
              <a:rPr lang="cs-CZ" u="sng" dirty="0">
                <a:solidFill>
                  <a:srgbClr val="FF0000"/>
                </a:solidFill>
              </a:rPr>
              <a:t>Má sídlo v Nizozemském </a:t>
            </a:r>
            <a:r>
              <a:rPr lang="cs-CZ" b="1" u="sng" dirty="0">
                <a:solidFill>
                  <a:srgbClr val="FF0000"/>
                </a:solidFill>
                <a:effectLst>
                  <a:outerShdw blurRad="38100" dist="38100" dir="2700000" algn="tl">
                    <a:srgbClr val="000000">
                      <a:alpha val="43137"/>
                    </a:srgbClr>
                  </a:outerShdw>
                </a:effectLst>
              </a:rPr>
              <a:t>Haagu</a:t>
            </a:r>
            <a:r>
              <a:rPr lang="cs-CZ" dirty="0"/>
              <a:t>. </a:t>
            </a:r>
            <a:r>
              <a:rPr lang="cs-CZ" b="1" u="sng" dirty="0">
                <a:solidFill>
                  <a:srgbClr val="0070C0"/>
                </a:solidFill>
                <a:effectLst>
                  <a:outerShdw blurRad="38100" dist="38100" dir="2700000" algn="tl">
                    <a:srgbClr val="000000">
                      <a:alpha val="43137"/>
                    </a:srgbClr>
                  </a:outerShdw>
                </a:effectLst>
              </a:rPr>
              <a:t>Řeší mezinárodní spory, které mu předloží státy</a:t>
            </a:r>
            <a:r>
              <a:rPr lang="cs-CZ" dirty="0"/>
              <a:t>. Dvůr se skládá z patnácti nezávislých soudců, kteří jsou znalci mezinárodního práva z různých zemí. Všichni soudci jsou voleni Valným shromážděním a Radou bezpečnosti na devět let. Pokud se země neřídí rozsudkem, je možno se obrátit na Radu bezpečnosti, která může rozhodnout o potřebných opatřeních aby byl rozsudek vykonán.</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03238" y="4983163"/>
            <a:ext cx="8183562" cy="1052512"/>
          </a:xfrm>
        </p:spPr>
        <p:txBody>
          <a:bodyPr/>
          <a:lstStyle/>
          <a:p>
            <a:pPr eaLnBrk="1" fontAlgn="auto" hangingPunct="1">
              <a:spcAft>
                <a:spcPts val="0"/>
              </a:spcAft>
              <a:defRPr/>
            </a:pPr>
            <a:r>
              <a:rPr lang="cs-CZ" u="sng" dirty="0">
                <a:solidFill>
                  <a:schemeClr val="accent1">
                    <a:tint val="88000"/>
                    <a:satMod val="150000"/>
                  </a:schemeClr>
                </a:solidFill>
                <a:effectLst>
                  <a:outerShdw blurRad="38100" dist="38100" dir="2700000" algn="tl">
                    <a:srgbClr val="000000">
                      <a:alpha val="43137"/>
                    </a:srgbClr>
                  </a:outerShdw>
                </a:effectLst>
              </a:rPr>
              <a:t>Sekretariát OSN</a:t>
            </a:r>
          </a:p>
        </p:txBody>
      </p:sp>
      <p:sp>
        <p:nvSpPr>
          <p:cNvPr id="24579" name="Zástupný symbol pro obsah 2"/>
          <p:cNvSpPr>
            <a:spLocks noGrp="1"/>
          </p:cNvSpPr>
          <p:nvPr>
            <p:ph idx="1"/>
          </p:nvPr>
        </p:nvSpPr>
        <p:spPr>
          <a:xfrm>
            <a:off x="503238" y="530225"/>
            <a:ext cx="8183562" cy="4187825"/>
          </a:xfrm>
        </p:spPr>
        <p:txBody>
          <a:bodyPr/>
          <a:lstStyle/>
          <a:p>
            <a:pPr eaLnBrk="1" hangingPunct="1"/>
            <a:r>
              <a:rPr lang="cs-CZ" smtClean="0"/>
              <a:t>V jeho čele stojí generální tajemník OSN, který je nejen hlavním správním úředníkem OSN, ale jsou mu také svěřovány diplomatické úkoly, zvláště při urovnávání mezinárodních konfliktů.</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33375"/>
            <a:ext cx="9112250" cy="6092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03238" y="4983163"/>
            <a:ext cx="8183562" cy="1052512"/>
          </a:xfrm>
        </p:spPr>
        <p:txBody>
          <a:bodyPr/>
          <a:lstStyle/>
          <a:p>
            <a:pPr eaLnBrk="1" fontAlgn="auto" hangingPunct="1">
              <a:spcAft>
                <a:spcPts val="0"/>
              </a:spcAft>
              <a:defRPr/>
            </a:pPr>
            <a:r>
              <a:rPr lang="cs-CZ" u="sng" dirty="0">
                <a:solidFill>
                  <a:schemeClr val="accent1">
                    <a:tint val="88000"/>
                    <a:satMod val="150000"/>
                  </a:schemeClr>
                </a:solidFill>
                <a:effectLst>
                  <a:outerShdw blurRad="38100" dist="38100" dir="2700000" algn="tl">
                    <a:srgbClr val="000000">
                      <a:alpha val="43137"/>
                    </a:srgbClr>
                  </a:outerShdw>
                </a:effectLst>
              </a:rPr>
              <a:t>Výsledky práce OSN</a:t>
            </a:r>
          </a:p>
        </p:txBody>
      </p:sp>
      <p:sp>
        <p:nvSpPr>
          <p:cNvPr id="3" name="Zástupný symbol pro obsah 2"/>
          <p:cNvSpPr>
            <a:spLocks noGrp="1"/>
          </p:cNvSpPr>
          <p:nvPr>
            <p:ph idx="1"/>
          </p:nvPr>
        </p:nvSpPr>
        <p:spPr>
          <a:xfrm>
            <a:off x="503238" y="530225"/>
            <a:ext cx="8183562" cy="4187825"/>
          </a:xfrm>
        </p:spPr>
        <p:txBody>
          <a:bodyPr>
            <a:normAutofit fontScale="77500" lnSpcReduction="20000"/>
          </a:bodyPr>
          <a:lstStyle/>
          <a:p>
            <a:pPr marL="265176" indent="-265176" eaLnBrk="1" fontAlgn="auto" hangingPunct="1">
              <a:spcAft>
                <a:spcPts val="0"/>
              </a:spcAft>
              <a:buFont typeface="Wingdings 2"/>
              <a:buChar char=""/>
              <a:defRPr/>
            </a:pPr>
            <a:r>
              <a:rPr lang="cs-CZ" dirty="0"/>
              <a:t>Za více než půlstoletí existence dosáhla OSN mnoha pozitivních výsledků, ale zaznamenala také mnoho neúspěchů. Původní představu, podle níž měla být OSN účinným nástrojem mezinárodní bezpečnosti se nepodařilo zcela naplnit. Byly však uskutečněny četné mírové operace OSN, díky kterým byly pozastaveny, nebo zcela urovnány mnohé mezinárodní i vnitřní konflikty. OSN značně pomohla procesu dekolonizace a vzniku nových samostatných států. OSN bojuje proti nemocím, hladu, katastrofám a tak dále. Podporuje rozvoj jednotlivých zemí. Velké úspěchy také zaznamenala v ochraně lidských práv a svobod. Je postavena na mezinárodních dohodách a smlouvách.</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03238" y="4983163"/>
            <a:ext cx="8183562" cy="1052512"/>
          </a:xfrm>
        </p:spPr>
        <p:txBody>
          <a:bodyPr/>
          <a:lstStyle/>
          <a:p>
            <a:pPr eaLnBrk="1" fontAlgn="auto" hangingPunct="1">
              <a:spcAft>
                <a:spcPts val="0"/>
              </a:spcAft>
              <a:defRPr/>
            </a:pPr>
            <a:r>
              <a:rPr lang="cs-CZ" u="sng" dirty="0">
                <a:solidFill>
                  <a:schemeClr val="accent1">
                    <a:tint val="88000"/>
                    <a:satMod val="150000"/>
                  </a:schemeClr>
                </a:solidFill>
                <a:effectLst>
                  <a:outerShdw blurRad="38100" dist="38100" dir="2700000" algn="tl">
                    <a:srgbClr val="000000">
                      <a:alpha val="43137"/>
                    </a:srgbClr>
                  </a:outerShdw>
                </a:effectLst>
              </a:rPr>
              <a:t>Rozvojové cíle tisíciletí</a:t>
            </a:r>
          </a:p>
        </p:txBody>
      </p:sp>
      <p:sp>
        <p:nvSpPr>
          <p:cNvPr id="3" name="Zástupný symbol pro obsah 2"/>
          <p:cNvSpPr>
            <a:spLocks noGrp="1"/>
          </p:cNvSpPr>
          <p:nvPr>
            <p:ph idx="1"/>
          </p:nvPr>
        </p:nvSpPr>
        <p:spPr>
          <a:xfrm>
            <a:off x="503238" y="530225"/>
            <a:ext cx="8183562" cy="4187825"/>
          </a:xfrm>
        </p:spPr>
        <p:txBody>
          <a:bodyPr>
            <a:normAutofit fontScale="85000" lnSpcReduction="10000"/>
          </a:bodyPr>
          <a:lstStyle/>
          <a:p>
            <a:pPr marL="265176" indent="-265176" eaLnBrk="1" fontAlgn="auto" hangingPunct="1">
              <a:spcAft>
                <a:spcPts val="0"/>
              </a:spcAft>
              <a:buFont typeface="Wingdings 2"/>
              <a:buChar char=""/>
              <a:defRPr/>
            </a:pPr>
            <a:r>
              <a:rPr lang="cs-CZ" b="1" u="sng" dirty="0">
                <a:solidFill>
                  <a:srgbClr val="FF0000"/>
                </a:solidFill>
                <a:effectLst>
                  <a:outerShdw blurRad="38100" dist="38100" dir="2700000" algn="tl">
                    <a:srgbClr val="000000">
                      <a:alpha val="43137"/>
                    </a:srgbClr>
                  </a:outerShdw>
                </a:effectLst>
              </a:rPr>
              <a:t>Cíle OSN do roku 2015:</a:t>
            </a:r>
          </a:p>
          <a:p>
            <a:pPr marL="265176" indent="-265176" eaLnBrk="1" fontAlgn="auto" hangingPunct="1">
              <a:spcAft>
                <a:spcPts val="0"/>
              </a:spcAft>
              <a:buFont typeface="Wingdings 2"/>
              <a:buChar char=""/>
              <a:defRPr/>
            </a:pPr>
            <a:r>
              <a:rPr lang="cs-CZ" dirty="0"/>
              <a:t>snížit chudobu a sociální vyloučení </a:t>
            </a:r>
          </a:p>
          <a:p>
            <a:pPr marL="265176" indent="-265176" eaLnBrk="1" fontAlgn="auto" hangingPunct="1">
              <a:spcAft>
                <a:spcPts val="0"/>
              </a:spcAft>
              <a:buFont typeface="Wingdings 2"/>
              <a:buChar char=""/>
              <a:defRPr/>
            </a:pPr>
            <a:r>
              <a:rPr lang="cs-CZ" dirty="0"/>
              <a:t>dosáhnout univerzálního primárního vzdělávání </a:t>
            </a:r>
          </a:p>
          <a:p>
            <a:pPr marL="265176" indent="-265176" eaLnBrk="1" fontAlgn="auto" hangingPunct="1">
              <a:spcAft>
                <a:spcPts val="0"/>
              </a:spcAft>
              <a:buFont typeface="Wingdings 2"/>
              <a:buChar char=""/>
              <a:defRPr/>
            </a:pPr>
            <a:r>
              <a:rPr lang="cs-CZ" dirty="0"/>
              <a:t>prosazovat rovnost mužů a žen a poskytovat ženám více možností prosadit se ve společnosti </a:t>
            </a:r>
          </a:p>
          <a:p>
            <a:pPr marL="265176" indent="-265176" eaLnBrk="1" fontAlgn="auto" hangingPunct="1">
              <a:spcAft>
                <a:spcPts val="0"/>
              </a:spcAft>
              <a:buFont typeface="Wingdings 2"/>
              <a:buChar char=""/>
              <a:defRPr/>
            </a:pPr>
            <a:r>
              <a:rPr lang="cs-CZ" dirty="0"/>
              <a:t>snížit dětskou úmrtnost </a:t>
            </a:r>
          </a:p>
          <a:p>
            <a:pPr marL="265176" indent="-265176" eaLnBrk="1" fontAlgn="auto" hangingPunct="1">
              <a:spcAft>
                <a:spcPts val="0"/>
              </a:spcAft>
              <a:buFont typeface="Wingdings 2"/>
              <a:buChar char=""/>
              <a:defRPr/>
            </a:pPr>
            <a:r>
              <a:rPr lang="cs-CZ" dirty="0"/>
              <a:t>zlepšit zdraví matek </a:t>
            </a:r>
          </a:p>
          <a:p>
            <a:pPr marL="265176" indent="-265176" eaLnBrk="1" fontAlgn="auto" hangingPunct="1">
              <a:spcAft>
                <a:spcPts val="0"/>
              </a:spcAft>
              <a:buFont typeface="Wingdings 2"/>
              <a:buChar char=""/>
              <a:defRPr/>
            </a:pPr>
            <a:r>
              <a:rPr lang="cs-CZ" dirty="0"/>
              <a:t>boj s HIV/AIDS, malárií a dalšími nemocemi </a:t>
            </a:r>
          </a:p>
          <a:p>
            <a:pPr marL="265176" indent="-265176" eaLnBrk="1" fontAlgn="auto" hangingPunct="1">
              <a:spcAft>
                <a:spcPts val="0"/>
              </a:spcAft>
              <a:buFont typeface="Wingdings 2"/>
              <a:buChar char=""/>
              <a:defRPr/>
            </a:pPr>
            <a:r>
              <a:rPr lang="cs-CZ" dirty="0"/>
              <a:t>zajistit environmentální udržitelnost </a:t>
            </a:r>
          </a:p>
          <a:p>
            <a:pPr marL="265176" indent="-265176" eaLnBrk="1" fontAlgn="auto" hangingPunct="1">
              <a:spcAft>
                <a:spcPts val="0"/>
              </a:spcAft>
              <a:buFont typeface="Wingdings 2"/>
              <a:buChar char=""/>
              <a:defRPr/>
            </a:pPr>
            <a:r>
              <a:rPr lang="cs-CZ" dirty="0"/>
              <a:t>vybudovat globální partnerství pro rozvoj </a:t>
            </a:r>
          </a:p>
          <a:p>
            <a:pPr marL="265176" indent="-265176" eaLnBrk="1" fontAlgn="auto" hangingPunct="1">
              <a:spcAft>
                <a:spcPts val="0"/>
              </a:spcAft>
              <a:buFont typeface="Wingdings 2"/>
              <a:buChar char=""/>
              <a:defRPr/>
            </a:pPr>
            <a:r>
              <a:rPr lang="cs-CZ" dirty="0"/>
              <a:t>udržovat mezinárodní mír a bezpečnost </a:t>
            </a:r>
          </a:p>
          <a:p>
            <a:pPr marL="265176" indent="-265176" eaLnBrk="1" fontAlgn="auto" hangingPunct="1">
              <a:spcAft>
                <a:spcPts val="0"/>
              </a:spcAft>
              <a:buFont typeface="Wingdings 2"/>
              <a:buChar char=""/>
              <a:defRPr/>
            </a:pPr>
            <a:endParaRPr lang="cs-CZ"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03238" y="4983163"/>
            <a:ext cx="8183562" cy="1052512"/>
          </a:xfrm>
        </p:spPr>
        <p:txBody>
          <a:bodyPr>
            <a:normAutofit fontScale="90000"/>
          </a:bodyPr>
          <a:lstStyle/>
          <a:p>
            <a:pPr eaLnBrk="1" hangingPunct="1">
              <a:defRPr/>
            </a:pPr>
            <a:r>
              <a:rPr lang="cs-CZ" dirty="0" smtClean="0"/>
              <a:t>Internetové zdroje pro obrázky:</a:t>
            </a:r>
            <a:endParaRPr lang="cs-CZ" dirty="0"/>
          </a:p>
        </p:txBody>
      </p:sp>
      <p:sp>
        <p:nvSpPr>
          <p:cNvPr id="28675" name="Zástupný symbol pro obsah 2"/>
          <p:cNvSpPr>
            <a:spLocks noGrp="1"/>
          </p:cNvSpPr>
          <p:nvPr>
            <p:ph idx="1"/>
          </p:nvPr>
        </p:nvSpPr>
        <p:spPr>
          <a:xfrm>
            <a:off x="503238" y="530225"/>
            <a:ext cx="8183562" cy="4187825"/>
          </a:xfrm>
        </p:spPr>
        <p:txBody>
          <a:bodyPr/>
          <a:lstStyle/>
          <a:p>
            <a:pPr eaLnBrk="1" hangingPunct="1"/>
            <a:r>
              <a:rPr lang="cs-CZ" sz="2000" smtClean="0"/>
              <a:t>http://www.osn.cz/_img/up/fb1a5ca70444a3819e97fe03bbbd300e.jpg</a:t>
            </a:r>
          </a:p>
          <a:p>
            <a:pPr eaLnBrk="1" hangingPunct="1"/>
            <a:r>
              <a:rPr lang="cs-CZ" sz="2000" smtClean="0"/>
              <a:t>http://www.evropa2045.cz/hra/klara/napoveda/html/obr/osn.jpg</a:t>
            </a:r>
          </a:p>
          <a:p>
            <a:pPr eaLnBrk="1" hangingPunct="1"/>
            <a:r>
              <a:rPr lang="cs-CZ" sz="2000" smtClean="0"/>
              <a:t>http://www.cojeco.cz/attach/ilustrations/3aaac9fd20f9f.jpg</a:t>
            </a:r>
          </a:p>
          <a:p>
            <a:pPr eaLnBrk="1" hangingPunct="1"/>
            <a:r>
              <a:rPr lang="cs-CZ" sz="2000" smtClean="0"/>
              <a:t>http://cs.wikipedia.org/wiki/Soubor:United_Nations_Members.svg</a:t>
            </a:r>
          </a:p>
          <a:p>
            <a:pPr eaLnBrk="1" hangingPunct="1"/>
            <a:r>
              <a:rPr lang="cs-CZ" sz="2000" smtClean="0"/>
              <a:t>http://www.newyork.estranky.cz/img/picture/199/United_Nations_HQ_-_New_York_City.jpg</a:t>
            </a:r>
          </a:p>
          <a:p>
            <a:pPr eaLnBrk="1" hangingPunct="1"/>
            <a:r>
              <a:rPr lang="cs-CZ" sz="2000" smtClean="0"/>
              <a:t>http://lh5.ggpht.com/_OkjVDIRvqwA/TMVAU1m8OBI/AAAAAAAAArk/wqW9kepsnn0/P1120032.JPG</a:t>
            </a:r>
          </a:p>
          <a:p>
            <a:pPr eaLnBrk="1" hangingPunct="1"/>
            <a:r>
              <a:rPr lang="cs-CZ" sz="2000" smtClean="0"/>
              <a:t>http://www.profimedia.cz/fotografie/line-vlajek-mimo-osn-building-manhattan-new/profimedia-0034223739.jpg</a:t>
            </a:r>
          </a:p>
          <a:p>
            <a:pPr eaLnBrk="1" hangingPunct="1"/>
            <a:endParaRPr lang="cs-CZ" sz="2000" smtClean="0"/>
          </a:p>
          <a:p>
            <a:pPr eaLnBrk="1" hangingPunct="1"/>
            <a:endParaRPr lang="cs-CZ" smtClean="0"/>
          </a:p>
          <a:p>
            <a:pPr eaLnBrk="1" hangingPunct="1"/>
            <a:endParaRPr lang="cs-CZ" smtClean="0"/>
          </a:p>
          <a:p>
            <a:pPr eaLnBrk="1" hangingPunct="1"/>
            <a:endParaRPr lang="cs-CZ" smtClean="0"/>
          </a:p>
          <a:p>
            <a:pPr eaLnBrk="1" hangingPunct="1"/>
            <a:endParaRPr lang="cs-CZ"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adpis 1"/>
          <p:cNvSpPr>
            <a:spLocks noGrp="1"/>
          </p:cNvSpPr>
          <p:nvPr>
            <p:ph type="title"/>
          </p:nvPr>
        </p:nvSpPr>
        <p:spPr/>
        <p:txBody>
          <a:bodyPr/>
          <a:lstStyle/>
          <a:p>
            <a:pPr eaLnBrk="1" hangingPunct="1">
              <a:defRPr/>
            </a:pPr>
            <a:r>
              <a:rPr lang="cs-CZ" b="1" u="sng" dirty="0" smtClean="0">
                <a:effectLst>
                  <a:outerShdw blurRad="38100" dist="38100" dir="2700000" algn="tl">
                    <a:srgbClr val="000000">
                      <a:alpha val="43137"/>
                    </a:srgbClr>
                  </a:outerShdw>
                </a:effectLst>
              </a:rPr>
              <a:t>Použité zdroje:</a:t>
            </a:r>
          </a:p>
        </p:txBody>
      </p:sp>
      <p:sp>
        <p:nvSpPr>
          <p:cNvPr id="10243" name="Zástupný symbol pro obsah 2"/>
          <p:cNvSpPr>
            <a:spLocks noGrp="1"/>
          </p:cNvSpPr>
          <p:nvPr>
            <p:ph idx="1"/>
          </p:nvPr>
        </p:nvSpPr>
        <p:spPr/>
        <p:txBody>
          <a:bodyPr>
            <a:normAutofit fontScale="92500" lnSpcReduction="10000"/>
          </a:bodyPr>
          <a:lstStyle/>
          <a:p>
            <a:pPr eaLnBrk="1" hangingPunct="1">
              <a:defRPr/>
            </a:pPr>
            <a:r>
              <a:rPr lang="cs-CZ" sz="2400" dirty="0" smtClean="0"/>
              <a:t>Obrázky jsou z </a:t>
            </a:r>
            <a:r>
              <a:rPr lang="cs-CZ" sz="2400" dirty="0" smtClean="0">
                <a:hlinkClick r:id="rId2"/>
              </a:rPr>
              <a:t>www.google.cz</a:t>
            </a:r>
            <a:r>
              <a:rPr lang="cs-CZ" sz="2400" dirty="0" smtClean="0"/>
              <a:t> a nepodléhají žádným autorským právům.</a:t>
            </a:r>
          </a:p>
          <a:p>
            <a:pPr eaLnBrk="1" hangingPunct="1">
              <a:defRPr/>
            </a:pPr>
            <a:r>
              <a:rPr lang="cs-CZ" sz="2400" dirty="0"/>
              <a:t>Není-li uvedeno jinak je materiál dílem autorky podle učebních osnov odpovídajících ŠVP vyučovaných podle učebnic</a:t>
            </a:r>
            <a:r>
              <a:rPr lang="cs-CZ" sz="2400" dirty="0" smtClean="0"/>
              <a:t>:</a:t>
            </a:r>
          </a:p>
          <a:p>
            <a:pPr marL="0" indent="0" eaLnBrk="1" hangingPunct="1">
              <a:buFont typeface="Wingdings" pitchFamily="2" charset="2"/>
              <a:buNone/>
              <a:defRPr/>
            </a:pPr>
            <a:r>
              <a:rPr lang="cs-CZ" sz="2400" b="1" dirty="0" smtClean="0"/>
              <a:t>CSC. ČAPKA, František doc. PhDr</a:t>
            </a:r>
            <a:r>
              <a:rPr lang="cs-CZ" sz="2400" dirty="0" smtClean="0"/>
              <a:t>. </a:t>
            </a:r>
            <a:r>
              <a:rPr lang="cs-CZ" sz="2400" b="1" i="1" dirty="0" smtClean="0"/>
              <a:t>Dějepis pro 9. ročník. Novověk, moderní dějiny</a:t>
            </a:r>
            <a:r>
              <a:rPr lang="cs-CZ" sz="2400" i="1" dirty="0" smtClean="0"/>
              <a:t>.</a:t>
            </a:r>
            <a:r>
              <a:rPr lang="cs-CZ" sz="2400" dirty="0" smtClean="0"/>
              <a:t> 1</a:t>
            </a:r>
            <a:r>
              <a:rPr lang="cs-CZ" sz="2400" dirty="0"/>
              <a:t>. vydání. </a:t>
            </a:r>
            <a:r>
              <a:rPr lang="cs-CZ" sz="2400" dirty="0" smtClean="0"/>
              <a:t>Nový Malín: Nová škola, s. </a:t>
            </a:r>
            <a:r>
              <a:rPr lang="cs-CZ" sz="2400" dirty="0"/>
              <a:t>r. o</a:t>
            </a:r>
            <a:r>
              <a:rPr lang="cs-CZ" sz="2400"/>
              <a:t>., </a:t>
            </a:r>
            <a:r>
              <a:rPr lang="cs-CZ" sz="2400" smtClean="0"/>
              <a:t>2010. </a:t>
            </a:r>
            <a:r>
              <a:rPr lang="cs-CZ" sz="2400" dirty="0"/>
              <a:t>učebnice </a:t>
            </a:r>
            <a:r>
              <a:rPr lang="cs-CZ" sz="2400" dirty="0" smtClean="0"/>
              <a:t>vytvořená v souladu s RVP ZV. </a:t>
            </a:r>
            <a:r>
              <a:rPr lang="cs-CZ" sz="2400" dirty="0"/>
              <a:t>ISBN </a:t>
            </a:r>
            <a:r>
              <a:rPr lang="cs-CZ" sz="2400" dirty="0" smtClean="0"/>
              <a:t>978-80-7289-185-6. </a:t>
            </a:r>
          </a:p>
          <a:p>
            <a:pPr marL="0" indent="0" eaLnBrk="1" hangingPunct="1">
              <a:buFont typeface="Wingdings" pitchFamily="2" charset="2"/>
              <a:buNone/>
              <a:defRPr/>
            </a:pPr>
            <a:r>
              <a:rPr lang="cs-CZ" sz="2400" dirty="0" smtClean="0"/>
              <a:t>Učebnice je vybavena doložkou: „Schválilo MŠMT čj. 11336/2010-22 dne 24. června 2010 k zařazení do seznamu učebnic pro základní školy jako součást ucelené řady učebnic pro vzdělávací obor Dějepis s dobou platnosti šest let.</a:t>
            </a:r>
            <a:endParaRPr lang="cs-CZ" sz="2400" dirty="0"/>
          </a:p>
          <a:p>
            <a:pPr marL="0" indent="0" eaLnBrk="1" hangingPunct="1">
              <a:buFont typeface="Wingdings" pitchFamily="2" charset="2"/>
              <a:buNone/>
              <a:defRPr/>
            </a:pPr>
            <a:endParaRPr lang="cs-CZ" sz="2400" dirty="0"/>
          </a:p>
        </p:txBody>
      </p:sp>
    </p:spTree>
    <p:extLst>
      <p:ext uri="{BB962C8B-B14F-4D97-AF65-F5344CB8AC3E}">
        <p14:creationId xmlns:p14="http://schemas.microsoft.com/office/powerpoint/2010/main" val="1810505624"/>
      </p:ext>
    </p:extLst>
  </p:cSld>
  <p:clrMapOvr>
    <a:masterClrMapping/>
  </p:clrMapOvr>
  <p:transition spd="slow"/>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pekt">
  <a:themeElements>
    <a:clrScheme name="Aspek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k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Aspek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Výchozí návrh">
  <a:themeElements>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Výchozí návrh">
      <a:majorFont>
        <a:latin typeface="Arial"/>
        <a:ea typeface=""/>
        <a:cs typeface=""/>
      </a:majorFont>
      <a:minorFont>
        <a:latin typeface="Arial"/>
        <a:ea typeface=""/>
        <a:cs typeface=""/>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ýchozí návr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ýchozí návr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ýchozí návr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ýchozí návr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ýchozí návr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ýchozí návr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ýchozí návr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ýchozí návr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ýchozí návr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ýchozí návr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ýchozí návr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74</TotalTime>
  <Words>1475</Words>
  <Application>Microsoft Office PowerPoint</Application>
  <PresentationFormat>Předvádění na obrazovce (4:3)</PresentationFormat>
  <Paragraphs>56</Paragraphs>
  <Slides>25</Slides>
  <Notes>1</Notes>
  <HiddenSlides>0</HiddenSlides>
  <MMClips>0</MMClips>
  <ScaleCrop>false</ScaleCrop>
  <HeadingPairs>
    <vt:vector size="4" baseType="variant">
      <vt:variant>
        <vt:lpstr>Motiv</vt:lpstr>
      </vt:variant>
      <vt:variant>
        <vt:i4>3</vt:i4>
      </vt:variant>
      <vt:variant>
        <vt:lpstr>Nadpisy snímků</vt:lpstr>
      </vt:variant>
      <vt:variant>
        <vt:i4>25</vt:i4>
      </vt:variant>
    </vt:vector>
  </HeadingPairs>
  <TitlesOfParts>
    <vt:vector size="28" baseType="lpstr">
      <vt:lpstr>Aspekt</vt:lpstr>
      <vt:lpstr>Motiv sady Office</vt:lpstr>
      <vt:lpstr>Výchozí návrh</vt:lpstr>
      <vt:lpstr>Název školy: ZŠ Klášterec nad Ohří, Krátká 676 Autor: Bc. Michael RADIMERSKÝ Název materiálu: VY_32_INOVACE_12_32_ ORGANIZACE SPOJENÝCH NÁRODŮ Číslo projektu: CZ.1.07/1.4.00/21.1115</vt:lpstr>
      <vt:lpstr>Organizace spojených národů</vt:lpstr>
      <vt:lpstr>Prezentace aplikace PowerPoint</vt:lpstr>
      <vt:lpstr>Prezentace aplikace PowerPoint</vt:lpstr>
      <vt:lpstr>Prezentace aplikace PowerPoint</vt:lpstr>
      <vt:lpstr>Prezentace aplikace PowerPoint</vt:lpstr>
      <vt:lpstr>Dějiny OSN</vt:lpstr>
      <vt:lpstr>Prezentace aplikace PowerPoint</vt:lpstr>
      <vt:lpstr>Prezentace aplikace PowerPoint</vt:lpstr>
      <vt:lpstr>Vznik a historie OSN</vt:lpstr>
      <vt:lpstr>OSN dnes</vt:lpstr>
      <vt:lpstr>Prezentace aplikace PowerPoint</vt:lpstr>
      <vt:lpstr>Valné Shromáždění</vt:lpstr>
      <vt:lpstr>Rada bezpečnosti</vt:lpstr>
      <vt:lpstr>Prezentace aplikace PowerPoint</vt:lpstr>
      <vt:lpstr>Hospodářská a sociální rada</vt:lpstr>
      <vt:lpstr>Poručenská rada</vt:lpstr>
      <vt:lpstr>Prezentace aplikace PowerPoint</vt:lpstr>
      <vt:lpstr>Mezinárodní soudní dvůr</vt:lpstr>
      <vt:lpstr>Sekretariát OSN</vt:lpstr>
      <vt:lpstr>Prezentace aplikace PowerPoint</vt:lpstr>
      <vt:lpstr>Výsledky práce OSN</vt:lpstr>
      <vt:lpstr>Rozvojové cíle tisíciletí</vt:lpstr>
      <vt:lpstr>Internetové zdroje pro obrázky:</vt:lpstr>
      <vt:lpstr>Použité zdroje: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Organizace spojených národů</dc:title>
  <dc:creator>MSI</dc:creator>
  <cp:lastModifiedBy>Bc. Michael RADIMERSKÝ</cp:lastModifiedBy>
  <cp:revision>28</cp:revision>
  <dcterms:created xsi:type="dcterms:W3CDTF">2008-05-04T16:45:08Z</dcterms:created>
  <dcterms:modified xsi:type="dcterms:W3CDTF">2012-06-15T04:39:51Z</dcterms:modified>
</cp:coreProperties>
</file>