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98" r:id="rId4"/>
    <p:sldId id="264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70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46D0B0DC-D5DD-4B64-9CC8-A7E47C06F093}" type="datetimeFigureOut">
              <a:rPr lang="cs-CZ" smtClean="0"/>
              <a:t>10.11.2012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10.11.2012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46D0B0DC-D5DD-4B64-9CC8-A7E47C06F093}" type="datetimeFigureOut">
              <a:rPr lang="cs-CZ" smtClean="0"/>
              <a:t>10.11.2012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10.11.2012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10.11.2012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10.11.2012</a:t>
            </a:fld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10.11.2012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10.11.2012</a:t>
            </a:fld>
            <a:endParaRPr lang="cs-CZ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10.11.2012</a:t>
            </a:fld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10.11.2012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10.11.2012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46D0B0DC-D5DD-4B64-9CC8-A7E47C06F093}" type="datetimeFigureOut">
              <a:rPr lang="cs-CZ" smtClean="0"/>
              <a:t>10.11.2012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eu_log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6386" y="116632"/>
            <a:ext cx="5543550" cy="1352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483768" y="4941168"/>
            <a:ext cx="6172200" cy="1224136"/>
          </a:xfrm>
        </p:spPr>
        <p:txBody>
          <a:bodyPr/>
          <a:lstStyle/>
          <a:p>
            <a:pPr algn="just"/>
            <a:r>
              <a:rPr lang="cs-CZ" dirty="0"/>
              <a:t>ANOTACE:  Materiál je určen pro žáky </a:t>
            </a:r>
            <a:r>
              <a:rPr lang="cs-CZ" dirty="0" smtClean="0"/>
              <a:t>9. </a:t>
            </a:r>
            <a:r>
              <a:rPr lang="cs-CZ" dirty="0"/>
              <a:t>ročníku, </a:t>
            </a:r>
            <a:r>
              <a:rPr lang="cs-CZ" dirty="0" smtClean="0"/>
              <a:t>praktické školy jako prezentace.</a:t>
            </a:r>
            <a:endParaRPr lang="cs-CZ" dirty="0"/>
          </a:p>
        </p:txBody>
      </p:sp>
      <p:sp>
        <p:nvSpPr>
          <p:cNvPr id="6" name="Nadpis 6"/>
          <p:cNvSpPr>
            <a:spLocks noGrp="1"/>
          </p:cNvSpPr>
          <p:nvPr>
            <p:ph type="ctrTitle"/>
          </p:nvPr>
        </p:nvSpPr>
        <p:spPr>
          <a:xfrm>
            <a:off x="611560" y="1484784"/>
            <a:ext cx="8424936" cy="194421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z="2000" dirty="0"/>
              <a:t>NÁZEV ŠKOLY: Střední odborné učiliště a Základní škola</a:t>
            </a:r>
            <a:br>
              <a:rPr lang="cs-CZ" sz="2000" dirty="0"/>
            </a:br>
            <a:r>
              <a:rPr lang="cs-CZ" sz="2000" dirty="0"/>
              <a:t>AUTOR: </a:t>
            </a:r>
            <a:r>
              <a:rPr lang="cs-CZ" sz="2000" dirty="0" smtClean="0"/>
              <a:t>Mgr. Marián </a:t>
            </a:r>
            <a:r>
              <a:rPr lang="cs-CZ" sz="2000" dirty="0"/>
              <a:t>Gossányi</a:t>
            </a:r>
            <a:br>
              <a:rPr lang="cs-CZ" sz="2000" dirty="0"/>
            </a:br>
            <a:r>
              <a:rPr lang="cs-CZ" sz="2000" dirty="0"/>
              <a:t>NÁZEV: </a:t>
            </a:r>
            <a:r>
              <a:rPr lang="cs-CZ" sz="2000" dirty="0" smtClean="0"/>
              <a:t>VY_32_INOVACE_02_www stránky</a:t>
            </a:r>
            <a:br>
              <a:rPr lang="cs-CZ" sz="2000" dirty="0" smtClean="0"/>
            </a:br>
            <a:r>
              <a:rPr lang="cs-CZ" sz="2000" dirty="0" smtClean="0"/>
              <a:t>TÉMA </a:t>
            </a:r>
            <a:r>
              <a:rPr lang="cs-CZ" sz="2000" dirty="0" smtClean="0"/>
              <a:t>SADY: INTERNETOVÉ PROHLÍŽEČE</a:t>
            </a:r>
            <a:br>
              <a:rPr lang="cs-CZ" sz="2000" dirty="0" smtClean="0"/>
            </a:br>
            <a:r>
              <a:rPr lang="cs-CZ" sz="2000" dirty="0" smtClean="0"/>
              <a:t>DATUM: </a:t>
            </a:r>
            <a:r>
              <a:rPr lang="cs-CZ" sz="2000" dirty="0" smtClean="0"/>
              <a:t>20. </a:t>
            </a:r>
            <a:r>
              <a:rPr lang="cs-CZ" sz="2000" dirty="0" smtClean="0"/>
              <a:t>09. 2012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ČÍSLO PROJEKTU: CZ.1.07/1.4.00/21.0477</a:t>
            </a:r>
          </a:p>
        </p:txBody>
      </p:sp>
    </p:spTree>
    <p:extLst>
      <p:ext uri="{BB962C8B-B14F-4D97-AF65-F5344CB8AC3E}">
        <p14:creationId xmlns:p14="http://schemas.microsoft.com/office/powerpoint/2010/main" val="4265077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836712"/>
            <a:ext cx="7467600" cy="563724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8000" dirty="0" smtClean="0"/>
              <a:t>Www</a:t>
            </a:r>
          </a:p>
          <a:p>
            <a:pPr marL="0" indent="0" algn="ctr">
              <a:buNone/>
            </a:pPr>
            <a:r>
              <a:rPr lang="cs-CZ" sz="8000" dirty="0" smtClean="0"/>
              <a:t>stránky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val="1571036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300192" y="274320"/>
            <a:ext cx="2592288" cy="4983480"/>
          </a:xfrm>
        </p:spPr>
        <p:txBody>
          <a:bodyPr/>
          <a:lstStyle/>
          <a:p>
            <a:r>
              <a:rPr lang="cs-CZ" sz="2600" b="1" u="sng" dirty="0" smtClean="0"/>
              <a:t>www stránky:</a:t>
            </a:r>
          </a:p>
          <a:p>
            <a:pPr marL="171450" indent="-171450">
              <a:buFont typeface="Wingdings" pitchFamily="2" charset="2"/>
              <a:buChar char="v"/>
            </a:pPr>
            <a:r>
              <a:rPr lang="cs-CZ" sz="2000" dirty="0" smtClean="0"/>
              <a:t>Zobrazují se nám  v našem prohlížeči na monitoru PC</a:t>
            </a:r>
          </a:p>
          <a:p>
            <a:pPr marL="171450" indent="-171450">
              <a:buFont typeface="Wingdings" pitchFamily="2" charset="2"/>
              <a:buChar char="v"/>
            </a:pPr>
            <a:r>
              <a:rPr lang="cs-CZ" sz="2000" dirty="0" smtClean="0"/>
              <a:t>Mohou obsahovat texty, obrázky, hudbu, video</a:t>
            </a:r>
          </a:p>
          <a:p>
            <a:pPr marL="171450" indent="-171450">
              <a:buFont typeface="Wingdings" pitchFamily="2" charset="2"/>
              <a:buChar char="v"/>
            </a:pPr>
            <a:r>
              <a:rPr lang="cs-CZ" sz="2000" dirty="0" smtClean="0"/>
              <a:t>Mohou být libovolně dlouhé</a:t>
            </a:r>
          </a:p>
          <a:p>
            <a:pPr marL="171450" indent="-171450">
              <a:buFont typeface="Wingdings" pitchFamily="2" charset="2"/>
              <a:buChar char="v"/>
            </a:pPr>
            <a:r>
              <a:rPr lang="cs-CZ" sz="2000" dirty="0" smtClean="0"/>
              <a:t>Jsou psané            v jazyce HTML</a:t>
            </a:r>
            <a:endParaRPr lang="cs-CZ" sz="2000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800" y="955940"/>
            <a:ext cx="5638800" cy="4965171"/>
          </a:xfrm>
        </p:spPr>
      </p:pic>
      <p:cxnSp>
        <p:nvCxnSpPr>
          <p:cNvPr id="7" name="Přímá spojnice se šipkou 6"/>
          <p:cNvCxnSpPr/>
          <p:nvPr/>
        </p:nvCxnSpPr>
        <p:spPr>
          <a:xfrm flipH="1" flipV="1">
            <a:off x="5940152" y="1988840"/>
            <a:ext cx="432048" cy="360040"/>
          </a:xfrm>
          <a:prstGeom prst="straightConnector1">
            <a:avLst/>
          </a:prstGeom>
          <a:ln w="28575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bdélník 7"/>
          <p:cNvSpPr/>
          <p:nvPr/>
        </p:nvSpPr>
        <p:spPr>
          <a:xfrm>
            <a:off x="323528" y="980728"/>
            <a:ext cx="5544616" cy="1656184"/>
          </a:xfrm>
          <a:prstGeom prst="rect">
            <a:avLst/>
          </a:prstGeom>
          <a:noFill/>
          <a:ln w="28575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nice se šipkou 9"/>
          <p:cNvCxnSpPr/>
          <p:nvPr/>
        </p:nvCxnSpPr>
        <p:spPr>
          <a:xfrm flipH="1">
            <a:off x="5868144" y="2348880"/>
            <a:ext cx="504056" cy="1584176"/>
          </a:xfrm>
          <a:prstGeom prst="straightConnector1">
            <a:avLst/>
          </a:prstGeom>
          <a:ln w="28575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bdélník 10"/>
          <p:cNvSpPr/>
          <p:nvPr/>
        </p:nvSpPr>
        <p:spPr>
          <a:xfrm>
            <a:off x="323528" y="2780928"/>
            <a:ext cx="5400600" cy="3024336"/>
          </a:xfrm>
          <a:prstGeom prst="rect">
            <a:avLst/>
          </a:prstGeom>
          <a:noFill/>
          <a:ln w="28575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611560" y="5927125"/>
            <a:ext cx="51845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www zkratka je </a:t>
            </a:r>
            <a:r>
              <a:rPr lang="cs-CZ" sz="2400" dirty="0" err="1" smtClean="0"/>
              <a:t>World</a:t>
            </a:r>
            <a:r>
              <a:rPr lang="cs-CZ" sz="2400" dirty="0" smtClean="0"/>
              <a:t> </a:t>
            </a:r>
            <a:r>
              <a:rPr lang="cs-CZ" sz="2400" dirty="0" err="1" smtClean="0"/>
              <a:t>Wide</a:t>
            </a:r>
            <a:r>
              <a:rPr lang="cs-CZ" sz="2400" dirty="0" smtClean="0"/>
              <a:t> Web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503911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1" grpId="0" animBg="1"/>
      <p:bldP spid="1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/>
              <a:t>KLECH, P., </a:t>
            </a:r>
            <a:r>
              <a:rPr lang="cs-CZ" i="1" dirty="0"/>
              <a:t>POČÍTAČ kamarád</a:t>
            </a:r>
            <a:r>
              <a:rPr lang="cs-CZ" dirty="0"/>
              <a:t>. 1. vyd. Praha: Parta s.r.o., </a:t>
            </a:r>
            <a:r>
              <a:rPr lang="cs-CZ" dirty="0" smtClean="0"/>
              <a:t>2010. </a:t>
            </a:r>
            <a:r>
              <a:rPr lang="cs-CZ" dirty="0"/>
              <a:t>ISBN </a:t>
            </a:r>
            <a:r>
              <a:rPr lang="cs-CZ" dirty="0" smtClean="0"/>
              <a:t>978-80-7320-164-7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5389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1222</TotalTime>
  <Words>88</Words>
  <Application>Microsoft Office PowerPoint</Application>
  <PresentationFormat>Předvádění na obrazovce (4:3)</PresentationFormat>
  <Paragraphs>15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Arkýř</vt:lpstr>
      <vt:lpstr>NÁZEV ŠKOLY: Střední odborné učiliště a Základní škola AUTOR: Mgr. Marián Gossányi NÁZEV: VY_32_INOVACE_02_www stránky TÉMA SADY: INTERNETOVÉ PROHLÍŽEČE DATUM: 20. 09. 2012 ČÍSLO PROJEKTU: CZ.1.07/1.4.00/21.0477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Mgr. Marián Gossányi</dc:creator>
  <cp:lastModifiedBy>Mgr. Marián Gossányi</cp:lastModifiedBy>
  <cp:revision>510</cp:revision>
  <dcterms:created xsi:type="dcterms:W3CDTF">2012-04-21T08:21:11Z</dcterms:created>
  <dcterms:modified xsi:type="dcterms:W3CDTF">2012-11-10T09:39:47Z</dcterms:modified>
</cp:coreProperties>
</file>