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305" r:id="rId4"/>
    <p:sldId id="306" r:id="rId5"/>
    <p:sldId id="264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6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46D0B0DC-D5DD-4B64-9CC8-A7E47C06F093}" type="datetimeFigureOut">
              <a:rPr lang="cs-CZ" smtClean="0"/>
              <a:t>25.11.2012</a:t>
            </a:fld>
            <a:endParaRPr lang="cs-CZ" dirty="0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25.11.2012</a:t>
            </a:fld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46D0B0DC-D5DD-4B64-9CC8-A7E47C06F093}" type="datetimeFigureOut">
              <a:rPr lang="cs-CZ" smtClean="0"/>
              <a:t>25.11.2012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25.11.2012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25.11.2012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25.11.2012</a:t>
            </a:fld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25.11.2012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25.11.2012</a:t>
            </a:fld>
            <a:endParaRPr lang="cs-CZ" dirty="0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dirty="0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25.11.2012</a:t>
            </a:fld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25.11.2012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25.11.2012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6D0B0DC-D5DD-4B64-9CC8-A7E47C06F093}" type="datetimeFigureOut">
              <a:rPr lang="cs-CZ" smtClean="0"/>
              <a:t>25.11.2012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eu_log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6386" y="116632"/>
            <a:ext cx="5543550" cy="135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483768" y="4941168"/>
            <a:ext cx="6172200" cy="1224136"/>
          </a:xfrm>
        </p:spPr>
        <p:txBody>
          <a:bodyPr/>
          <a:lstStyle/>
          <a:p>
            <a:pPr algn="just"/>
            <a:r>
              <a:rPr lang="cs-CZ" dirty="0"/>
              <a:t>ANOTACE:  Materiál je určen pro žáky </a:t>
            </a:r>
            <a:r>
              <a:rPr lang="cs-CZ" dirty="0" smtClean="0"/>
              <a:t>9. </a:t>
            </a:r>
            <a:r>
              <a:rPr lang="cs-CZ" dirty="0"/>
              <a:t>ročníku, </a:t>
            </a:r>
            <a:r>
              <a:rPr lang="cs-CZ" dirty="0" smtClean="0"/>
              <a:t>praktické školy jako prezentace.</a:t>
            </a:r>
            <a:endParaRPr lang="cs-CZ" dirty="0"/>
          </a:p>
        </p:txBody>
      </p:sp>
      <p:sp>
        <p:nvSpPr>
          <p:cNvPr id="6" name="Nadpis 6"/>
          <p:cNvSpPr>
            <a:spLocks noGrp="1"/>
          </p:cNvSpPr>
          <p:nvPr>
            <p:ph type="ctrTitle"/>
          </p:nvPr>
        </p:nvSpPr>
        <p:spPr>
          <a:xfrm>
            <a:off x="611560" y="1484784"/>
            <a:ext cx="8424936" cy="194421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z="2000" dirty="0"/>
              <a:t>NÁZEV ŠKOLY: Střední odborné učiliště a Základní škola</a:t>
            </a:r>
            <a:br>
              <a:rPr lang="cs-CZ" sz="2000" dirty="0"/>
            </a:br>
            <a:r>
              <a:rPr lang="cs-CZ" sz="2000" dirty="0"/>
              <a:t>AUTOR: </a:t>
            </a:r>
            <a:r>
              <a:rPr lang="cs-CZ" sz="2000" dirty="0" smtClean="0"/>
              <a:t>Mgr. Marián </a:t>
            </a:r>
            <a:r>
              <a:rPr lang="cs-CZ" sz="2000" dirty="0"/>
              <a:t>Gossányi</a:t>
            </a:r>
            <a:br>
              <a:rPr lang="cs-CZ" sz="2000" dirty="0"/>
            </a:br>
            <a:r>
              <a:rPr lang="cs-CZ" sz="2000" dirty="0"/>
              <a:t>NÁZEV</a:t>
            </a:r>
            <a:r>
              <a:rPr lang="cs-CZ" sz="2000"/>
              <a:t>: </a:t>
            </a:r>
            <a:r>
              <a:rPr lang="cs-CZ" sz="2000" smtClean="0"/>
              <a:t>VY_32_INOVACE_07_tlačítko </a:t>
            </a:r>
            <a:r>
              <a:rPr lang="cs-CZ" sz="2000" dirty="0" smtClean="0"/>
              <a:t>vpřed</a:t>
            </a:r>
            <a:br>
              <a:rPr lang="cs-CZ" sz="2000" dirty="0" smtClean="0"/>
            </a:br>
            <a:r>
              <a:rPr lang="cs-CZ" sz="2000" dirty="0" smtClean="0"/>
              <a:t>TÉMA SADY: INTERNETOVÉ PROHLÍŽEČE</a:t>
            </a:r>
            <a:br>
              <a:rPr lang="cs-CZ" sz="2000" dirty="0" smtClean="0"/>
            </a:br>
            <a:r>
              <a:rPr lang="cs-CZ" sz="2000" dirty="0" smtClean="0"/>
              <a:t>DATUM</a:t>
            </a:r>
            <a:r>
              <a:rPr lang="cs-CZ" sz="2000" smtClean="0"/>
              <a:t>: 08. </a:t>
            </a:r>
            <a:r>
              <a:rPr lang="cs-CZ" sz="2000" dirty="0" smtClean="0"/>
              <a:t>10. 2012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/>
              <a:t>ČÍSLO PROJEKTU: CZ.1.07/1.4.00/21.0477</a:t>
            </a:r>
          </a:p>
        </p:txBody>
      </p:sp>
    </p:spTree>
    <p:extLst>
      <p:ext uri="{BB962C8B-B14F-4D97-AF65-F5344CB8AC3E}">
        <p14:creationId xmlns:p14="http://schemas.microsoft.com/office/powerpoint/2010/main" val="4265077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836712"/>
            <a:ext cx="7467600" cy="563724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sz="8000" dirty="0" smtClean="0"/>
              <a:t>Tlačítko</a:t>
            </a:r>
          </a:p>
          <a:p>
            <a:pPr marL="0" indent="0" algn="ctr">
              <a:buNone/>
            </a:pPr>
            <a:r>
              <a:rPr lang="cs-CZ" sz="8000" dirty="0" smtClean="0"/>
              <a:t>vpřed</a:t>
            </a:r>
            <a:endParaRPr lang="cs-CZ" sz="8000" dirty="0"/>
          </a:p>
        </p:txBody>
      </p:sp>
    </p:spTree>
    <p:extLst>
      <p:ext uri="{BB962C8B-B14F-4D97-AF65-F5344CB8AC3E}">
        <p14:creationId xmlns:p14="http://schemas.microsoft.com/office/powerpoint/2010/main" val="1571036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386610"/>
          </a:xfrm>
        </p:spPr>
        <p:txBody>
          <a:bodyPr>
            <a:normAutofit/>
          </a:bodyPr>
          <a:lstStyle/>
          <a:p>
            <a:pPr algn="ctr"/>
            <a:r>
              <a:rPr lang="cs-CZ" sz="6000" dirty="0" smtClean="0"/>
              <a:t>V internetovém prohlížeči se pohybujeme i za pomocí tlačítek zpět a vpřed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3056487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300192" y="274320"/>
            <a:ext cx="2376264" cy="4983480"/>
          </a:xfrm>
        </p:spPr>
        <p:txBody>
          <a:bodyPr>
            <a:normAutofit fontScale="92500"/>
          </a:bodyPr>
          <a:lstStyle/>
          <a:p>
            <a:r>
              <a:rPr lang="cs-CZ" sz="2400" dirty="0" smtClean="0"/>
              <a:t>Tlačítko      </a:t>
            </a:r>
            <a:r>
              <a:rPr lang="cs-CZ" sz="2400" dirty="0" smtClean="0">
                <a:solidFill>
                  <a:srgbClr val="FF0000"/>
                </a:solidFill>
              </a:rPr>
              <a:t>vpřed  </a:t>
            </a:r>
            <a:r>
              <a:rPr lang="cs-CZ" sz="2400" dirty="0" smtClean="0"/>
              <a:t>              nás posune na následující stránku, kterou jsme navštívili.</a:t>
            </a:r>
          </a:p>
          <a:p>
            <a:endParaRPr lang="cs-CZ" sz="2400" dirty="0"/>
          </a:p>
          <a:p>
            <a:endParaRPr lang="cs-CZ" sz="2400" dirty="0" smtClean="0"/>
          </a:p>
          <a:p>
            <a:r>
              <a:rPr lang="cs-CZ" sz="2400" dirty="0" smtClean="0"/>
              <a:t>Každým kliknutím vpřed se posuneme      o stránku dopředu.</a:t>
            </a:r>
            <a:endParaRPr lang="cs-CZ" sz="2400" dirty="0"/>
          </a:p>
        </p:txBody>
      </p:sp>
      <p:pic>
        <p:nvPicPr>
          <p:cNvPr id="15" name="Zástupný symbol pro obsah 14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24744"/>
            <a:ext cx="5990749" cy="4778856"/>
          </a:xfrm>
        </p:spPr>
      </p:pic>
      <p:cxnSp>
        <p:nvCxnSpPr>
          <p:cNvPr id="17" name="Pravoúhlá spojnice 16"/>
          <p:cNvCxnSpPr/>
          <p:nvPr/>
        </p:nvCxnSpPr>
        <p:spPr>
          <a:xfrm rot="10800000">
            <a:off x="469426" y="404664"/>
            <a:ext cx="5758759" cy="504061"/>
          </a:xfrm>
          <a:prstGeom prst="bentConnector3">
            <a:avLst>
              <a:gd name="adj1" fmla="val 50000"/>
            </a:avLst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se šipkou 26"/>
          <p:cNvCxnSpPr/>
          <p:nvPr/>
        </p:nvCxnSpPr>
        <p:spPr>
          <a:xfrm>
            <a:off x="465716" y="404663"/>
            <a:ext cx="0" cy="504061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Ovál 27"/>
          <p:cNvSpPr/>
          <p:nvPr/>
        </p:nvSpPr>
        <p:spPr>
          <a:xfrm>
            <a:off x="327290" y="1244606"/>
            <a:ext cx="284270" cy="240177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0844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vlastní zdroje</a:t>
            </a:r>
          </a:p>
          <a:p>
            <a:r>
              <a:rPr lang="cs-CZ" dirty="0"/>
              <a:t>KLECH, P., </a:t>
            </a:r>
            <a:r>
              <a:rPr lang="cs-CZ" i="1" dirty="0"/>
              <a:t>POČÍTAČ kamarád</a:t>
            </a:r>
            <a:r>
              <a:rPr lang="cs-CZ" dirty="0"/>
              <a:t>. 1. vyd. Praha: Parta s.r.o., </a:t>
            </a:r>
            <a:r>
              <a:rPr lang="cs-CZ" dirty="0" smtClean="0"/>
              <a:t>2010. </a:t>
            </a:r>
            <a:r>
              <a:rPr lang="cs-CZ" dirty="0"/>
              <a:t>ISBN </a:t>
            </a:r>
            <a:r>
              <a:rPr lang="cs-CZ" dirty="0" smtClean="0"/>
              <a:t>978-80-7320-164-7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25389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1339</TotalTime>
  <Words>85</Words>
  <Application>Microsoft Office PowerPoint</Application>
  <PresentationFormat>Předvádění na obrazovce (4:3)</PresentationFormat>
  <Paragraphs>15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Arkýř</vt:lpstr>
      <vt:lpstr>NÁZEV ŠKOLY: Střední odborné učiliště a Základní škola AUTOR: Mgr. Marián Gossányi NÁZEV: VY_32_INOVACE_07_tlačítko vpřed TÉMA SADY: INTERNETOVÉ PROHLÍŽEČE DATUM: 08. 10. 2012 ČÍSLO PROJEKTU: CZ.1.07/1.4.00/21.0477</vt:lpstr>
      <vt:lpstr>Prezentace aplikace PowerPoint</vt:lpstr>
      <vt:lpstr>V internetovém prohlížeči se pohybujeme i za pomocí tlačítek zpět a vpřed</vt:lpstr>
      <vt:lpstr>Prezentace aplikace PowerPoint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Mgr. Marián Gossányi</dc:creator>
  <cp:lastModifiedBy>Mgr. Marián Gossányi</cp:lastModifiedBy>
  <cp:revision>536</cp:revision>
  <dcterms:created xsi:type="dcterms:W3CDTF">2012-04-21T08:21:11Z</dcterms:created>
  <dcterms:modified xsi:type="dcterms:W3CDTF">2012-11-25T12:11:49Z</dcterms:modified>
</cp:coreProperties>
</file>