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08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30.11.2012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VY_32_INOVACE_13_nastavení domovské stránky</a:t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18. 10.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Nastavení domovské stránky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24259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V prohlížeči můžeme nastavit jednu stránku jako výchozí – domovskou. Potom kdykoliv během prohlížení jiné stránky klikneme na tlačítko Domů, načte se nám „</a:t>
            </a:r>
            <a:r>
              <a:rPr lang="en-US" sz="4000" dirty="0" err="1" smtClean="0"/>
              <a:t>domovsk</a:t>
            </a:r>
            <a:r>
              <a:rPr lang="cs-CZ" sz="4000" dirty="0" smtClean="0"/>
              <a:t>á“ stránka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787208" cy="720080"/>
          </a:xfrm>
        </p:spPr>
        <p:txBody>
          <a:bodyPr>
            <a:noAutofit/>
          </a:bodyPr>
          <a:lstStyle/>
          <a:p>
            <a:r>
              <a:rPr lang="cs-CZ" sz="2000" dirty="0" smtClean="0"/>
              <a:t>V hlavní nabídce klikneme na:</a:t>
            </a:r>
            <a:br>
              <a:rPr lang="cs-CZ" sz="2000" dirty="0" smtClean="0"/>
            </a:br>
            <a:r>
              <a:rPr lang="cs-CZ" sz="2000" dirty="0" smtClean="0">
                <a:solidFill>
                  <a:srgbClr val="FF0000"/>
                </a:solidFill>
              </a:rPr>
              <a:t>- nástroje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34" y="2492896"/>
            <a:ext cx="8364197" cy="1800200"/>
          </a:xfrm>
        </p:spPr>
      </p:pic>
      <p:sp>
        <p:nvSpPr>
          <p:cNvPr id="7" name="Ovál 6"/>
          <p:cNvSpPr/>
          <p:nvPr/>
        </p:nvSpPr>
        <p:spPr>
          <a:xfrm>
            <a:off x="8300574" y="2564904"/>
            <a:ext cx="28803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7544" y="791416"/>
            <a:ext cx="3816424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00" dirty="0">
                <a:solidFill>
                  <a:srgbClr val="00B050"/>
                </a:solidFill>
                <a:latin typeface="+mj-lt"/>
              </a:rPr>
              <a:t>- </a:t>
            </a:r>
            <a:r>
              <a:rPr lang="cs-CZ" sz="1700" dirty="0" smtClean="0">
                <a:solidFill>
                  <a:srgbClr val="00B050"/>
                </a:solidFill>
                <a:latin typeface="+mj-lt"/>
              </a:rPr>
              <a:t>MOŽNOSTI INTERNETU</a:t>
            </a:r>
            <a:endParaRPr lang="cs-CZ" sz="1700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145359"/>
            <a:ext cx="3096344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00" dirty="0">
                <a:solidFill>
                  <a:srgbClr val="0070C0"/>
                </a:solidFill>
              </a:rPr>
              <a:t>- </a:t>
            </a:r>
            <a:r>
              <a:rPr lang="cs-CZ" sz="1700" dirty="0" smtClean="0">
                <a:solidFill>
                  <a:srgbClr val="0070C0"/>
                </a:solidFill>
              </a:rPr>
              <a:t>DIALOGOVÉ OKNO</a:t>
            </a:r>
            <a:endParaRPr lang="cs-CZ" sz="1700" dirty="0">
              <a:solidFill>
                <a:srgbClr val="0070C0"/>
              </a:solidFill>
            </a:endParaRPr>
          </a:p>
        </p:txBody>
      </p:sp>
      <p:cxnSp>
        <p:nvCxnSpPr>
          <p:cNvPr id="11" name="Pravoúhlá spojnice 10"/>
          <p:cNvCxnSpPr/>
          <p:nvPr/>
        </p:nvCxnSpPr>
        <p:spPr>
          <a:xfrm>
            <a:off x="2015716" y="620688"/>
            <a:ext cx="6428874" cy="1008112"/>
          </a:xfrm>
          <a:prstGeom prst="bentConnector3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8444590" y="1628800"/>
            <a:ext cx="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852936"/>
            <a:ext cx="3008494" cy="2720917"/>
          </a:xfrm>
          <a:prstGeom prst="rect">
            <a:avLst/>
          </a:prstGeom>
        </p:spPr>
      </p:pic>
      <p:cxnSp>
        <p:nvCxnSpPr>
          <p:cNvPr id="17" name="Přímá spojnice se šipkou 16"/>
          <p:cNvCxnSpPr/>
          <p:nvPr/>
        </p:nvCxnSpPr>
        <p:spPr>
          <a:xfrm>
            <a:off x="3419872" y="968387"/>
            <a:ext cx="2304256" cy="3828765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580112" y="4941168"/>
            <a:ext cx="2864478" cy="36004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492896"/>
            <a:ext cx="3061636" cy="4213394"/>
          </a:xfrm>
          <a:prstGeom prst="rect">
            <a:avLst/>
          </a:prstGeom>
        </p:spPr>
      </p:pic>
      <p:cxnSp>
        <p:nvCxnSpPr>
          <p:cNvPr id="25" name="Přímá spojnice se šipkou 24"/>
          <p:cNvCxnSpPr/>
          <p:nvPr/>
        </p:nvCxnSpPr>
        <p:spPr>
          <a:xfrm flipH="1">
            <a:off x="1403648" y="1499302"/>
            <a:ext cx="216024" cy="1569658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23528" y="3068960"/>
            <a:ext cx="2808312" cy="108012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79512" y="1499302"/>
            <a:ext cx="7776864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7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 DIALOGOVÉM OKNĚ POD ZÁLOŽKOU OBECNÉ VEPÍŠEME POŽADOVANOU INTERNETOVOU ADRESU DO POLÍČKA DOMOVSKÁ STRÁNKA. POTVRDÍME OK.</a:t>
            </a:r>
            <a:endParaRPr lang="cs-CZ" sz="17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1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22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1563</TotalTime>
  <Words>113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VY_32_INOVACE_13_nastavení domovské stránky TÉMA SADY: INTERNETOVÉ PROHLÍŽEČE DATUM: 18. 10. 2012 ČÍSLO PROJEKTU: CZ.1.07/1.4.00/21.0477</vt:lpstr>
      <vt:lpstr>Prezentace aplikace PowerPoint</vt:lpstr>
      <vt:lpstr>V prohlížeči můžeme nastavit jednu stránku jako výchozí – domovskou. Potom kdykoliv během prohlížení jiné stránky klikneme na tlačítko Domů, načte se nám „domovská“ stránka</vt:lpstr>
      <vt:lpstr>V hlavní nabídce klikneme na: - nástroje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610</cp:revision>
  <dcterms:created xsi:type="dcterms:W3CDTF">2012-04-21T08:21:11Z</dcterms:created>
  <dcterms:modified xsi:type="dcterms:W3CDTF">2012-11-30T18:44:30Z</dcterms:modified>
</cp:coreProperties>
</file>