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5" r:id="rId4"/>
    <p:sldId id="312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VY_32_INOVACE_14_tisk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 SADY: INTERNETOVÉ PROHLÍŽEČE</a:t>
            </a:r>
            <a:br>
              <a:rPr lang="cs-CZ" sz="2000" dirty="0" smtClean="0"/>
            </a:br>
            <a:r>
              <a:rPr lang="cs-CZ" sz="2000" dirty="0" smtClean="0"/>
              <a:t>DATUM: </a:t>
            </a:r>
            <a:r>
              <a:rPr lang="cs-CZ" sz="2000" dirty="0" smtClean="0"/>
              <a:t>21</a:t>
            </a:r>
            <a:r>
              <a:rPr lang="cs-CZ" sz="2000" dirty="0" smtClean="0"/>
              <a:t>. </a:t>
            </a:r>
            <a:r>
              <a:rPr lang="cs-CZ" sz="2000" dirty="0" smtClean="0"/>
              <a:t>10. 2012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sz="8000" dirty="0" smtClean="0"/>
          </a:p>
          <a:p>
            <a:pPr marL="0" indent="0" algn="ctr">
              <a:buNone/>
            </a:pPr>
            <a:r>
              <a:rPr lang="cs-CZ" sz="8000" dirty="0" smtClean="0"/>
              <a:t>Tisk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74665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Jestliže potřebujeme pro další studium si vytisknout právě zobrazovanou stránku lze využít funkci internetového prohlížeče a to funkci Tisk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5648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276872"/>
            <a:ext cx="7467600" cy="4202107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16632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V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HLAVNÍ NABÍDCE KLIKNEME NA: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/>
            </a:r>
            <a:br>
              <a:rPr lang="cs-CZ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- </a:t>
            </a:r>
            <a:r>
              <a:rPr lang="cs-CZ" dirty="0" smtClean="0">
                <a:solidFill>
                  <a:srgbClr val="FF0000"/>
                </a:solidFill>
              </a:rPr>
              <a:t>NÁSTROJE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7" name="Pravoúhlá spojnice 6"/>
          <p:cNvCxnSpPr/>
          <p:nvPr/>
        </p:nvCxnSpPr>
        <p:spPr>
          <a:xfrm>
            <a:off x="1979712" y="548680"/>
            <a:ext cx="5760640" cy="576064"/>
          </a:xfrm>
          <a:prstGeom prst="bentConnector3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7756013" y="1123192"/>
            <a:ext cx="0" cy="12961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51520" y="762963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- TISK</a:t>
            </a:r>
            <a:endParaRPr lang="cs-CZ" dirty="0">
              <a:solidFill>
                <a:srgbClr val="00B05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1187624" y="947629"/>
            <a:ext cx="4536504" cy="1761291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572000" y="2924944"/>
            <a:ext cx="3312368" cy="28803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488324" y="2456892"/>
            <a:ext cx="504056" cy="5040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1123192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- KLIKNUTÍM NA NABÍDKU NÁHLED SI STRÁNKU PŘED TISKEM MŮŽETE ZKONTROLOVAT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1979712" y="1771264"/>
            <a:ext cx="648072" cy="1189684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907704" y="3212976"/>
            <a:ext cx="2664296" cy="36004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164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7" grpId="0" animBg="1"/>
      <p:bldP spid="18" grpId="0" animBg="1"/>
      <p:bldP spid="19" grpId="0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1593</TotalTime>
  <Words>89</Words>
  <Application>Microsoft Office PowerPoint</Application>
  <PresentationFormat>Předvádění na obrazovce (4:3)</PresentationFormat>
  <Paragraphs>12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VY_32_INOVACE_14_tisk TÉMA SADY: INTERNETOVÉ PROHLÍŽEČE DATUM: 21. 10. 2012 ČÍSLO PROJEKTU: CZ.1.07/1.4.00/21.0477</vt:lpstr>
      <vt:lpstr>Prezentace aplikace PowerPoint</vt:lpstr>
      <vt:lpstr>Jestliže potřebujeme pro další studium si vytisknout právě zobrazovanou stránku lze využít funkci internetového prohlížeče a to funkci Tisk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632</cp:revision>
  <dcterms:created xsi:type="dcterms:W3CDTF">2012-04-21T08:21:11Z</dcterms:created>
  <dcterms:modified xsi:type="dcterms:W3CDTF">2012-12-15T09:37:08Z</dcterms:modified>
</cp:coreProperties>
</file>