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305" r:id="rId4"/>
    <p:sldId id="313" r:id="rId5"/>
    <p:sldId id="264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70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dirty="0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6D0B0DC-D5DD-4B64-9CC8-A7E47C06F093}" type="datetimeFigureOut">
              <a:rPr lang="cs-CZ" smtClean="0"/>
              <a:t>15.12.2012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47988918-2DC1-414A-A87C-5ABDE45713E7}" type="slidenum">
              <a:rPr lang="cs-CZ" smtClean="0"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4" descr="eu_log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86386" y="116632"/>
            <a:ext cx="5543550" cy="13525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483768" y="4941168"/>
            <a:ext cx="6172200" cy="1224136"/>
          </a:xfrm>
        </p:spPr>
        <p:txBody>
          <a:bodyPr/>
          <a:lstStyle/>
          <a:p>
            <a:pPr algn="just"/>
            <a:r>
              <a:rPr lang="cs-CZ" dirty="0"/>
              <a:t>ANOTACE:  Materiál je určen pro žáky </a:t>
            </a:r>
            <a:r>
              <a:rPr lang="cs-CZ" dirty="0" smtClean="0"/>
              <a:t>9. </a:t>
            </a:r>
            <a:r>
              <a:rPr lang="cs-CZ" dirty="0"/>
              <a:t>ročníku, </a:t>
            </a:r>
            <a:r>
              <a:rPr lang="cs-CZ" dirty="0" smtClean="0"/>
              <a:t>praktické školy jako prezentace.</a:t>
            </a:r>
            <a:endParaRPr lang="cs-CZ" dirty="0"/>
          </a:p>
        </p:txBody>
      </p:sp>
      <p:sp>
        <p:nvSpPr>
          <p:cNvPr id="6" name="Nadpis 6"/>
          <p:cNvSpPr>
            <a:spLocks noGrp="1"/>
          </p:cNvSpPr>
          <p:nvPr>
            <p:ph type="ctrTitle"/>
          </p:nvPr>
        </p:nvSpPr>
        <p:spPr>
          <a:xfrm>
            <a:off x="611560" y="1484784"/>
            <a:ext cx="8424936" cy="194421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sz="2000" dirty="0"/>
              <a:t>NÁZEV ŠKOLY: Střední odborné učiliště a Základní škola</a:t>
            </a:r>
            <a:br>
              <a:rPr lang="cs-CZ" sz="2000" dirty="0"/>
            </a:br>
            <a:r>
              <a:rPr lang="cs-CZ" sz="2000" dirty="0"/>
              <a:t>AUTOR: </a:t>
            </a:r>
            <a:r>
              <a:rPr lang="cs-CZ" sz="2000" dirty="0" smtClean="0"/>
              <a:t>Mgr. Marián </a:t>
            </a:r>
            <a:r>
              <a:rPr lang="cs-CZ" sz="2000" dirty="0"/>
              <a:t>Gossányi</a:t>
            </a:r>
            <a:br>
              <a:rPr lang="cs-CZ" sz="2000" dirty="0"/>
            </a:br>
            <a:r>
              <a:rPr lang="cs-CZ" sz="2000" dirty="0"/>
              <a:t>NÁZEV: </a:t>
            </a:r>
            <a:r>
              <a:rPr lang="cs-CZ" sz="2000" dirty="0" smtClean="0"/>
              <a:t>VY_32_INOVACE_15_vyhledávání v internetu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sz="2000" dirty="0" smtClean="0"/>
              <a:t>TÉMA SADY: INTERNETOVÉ PROHLÍŽEČE</a:t>
            </a:r>
            <a:br>
              <a:rPr lang="cs-CZ" sz="2000" dirty="0" smtClean="0"/>
            </a:br>
            <a:r>
              <a:rPr lang="cs-CZ" sz="2000" dirty="0" smtClean="0"/>
              <a:t>DATUM: </a:t>
            </a:r>
            <a:r>
              <a:rPr lang="cs-CZ" sz="2000" dirty="0" smtClean="0"/>
              <a:t>23</a:t>
            </a:r>
            <a:r>
              <a:rPr lang="cs-CZ" sz="2000" dirty="0" smtClean="0"/>
              <a:t>. </a:t>
            </a:r>
            <a:r>
              <a:rPr lang="cs-CZ" sz="2000" dirty="0" smtClean="0"/>
              <a:t>10. 2012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/>
              <a:t>ČÍSLO PROJEKTU: CZ.1.07/1.4.00/21.0477</a:t>
            </a:r>
          </a:p>
        </p:txBody>
      </p:sp>
    </p:spTree>
    <p:extLst>
      <p:ext uri="{BB962C8B-B14F-4D97-AF65-F5344CB8AC3E}">
        <p14:creationId xmlns:p14="http://schemas.microsoft.com/office/powerpoint/2010/main" val="426507713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836712"/>
            <a:ext cx="7467600" cy="5637240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cs-CZ" dirty="0"/>
          </a:p>
          <a:p>
            <a:pPr marL="0" indent="0" algn="ctr">
              <a:buNone/>
            </a:pPr>
            <a:endParaRPr lang="cs-CZ" sz="1400" dirty="0" smtClean="0"/>
          </a:p>
          <a:p>
            <a:pPr marL="0" indent="0" algn="ctr">
              <a:buNone/>
            </a:pPr>
            <a:endParaRPr lang="cs-CZ" sz="1400" dirty="0"/>
          </a:p>
          <a:p>
            <a:pPr marL="0" indent="0" algn="ctr">
              <a:buNone/>
            </a:pPr>
            <a:endParaRPr lang="cs-CZ" sz="1400" dirty="0" smtClean="0"/>
          </a:p>
          <a:p>
            <a:pPr marL="0" indent="0" algn="ctr">
              <a:buNone/>
            </a:pPr>
            <a:r>
              <a:rPr lang="cs-CZ" sz="8000" dirty="0" smtClean="0"/>
              <a:t>Vyhledávání</a:t>
            </a:r>
          </a:p>
          <a:p>
            <a:pPr marL="0" indent="0" algn="ctr">
              <a:buNone/>
            </a:pPr>
            <a:r>
              <a:rPr lang="cs-CZ" sz="8000" dirty="0" smtClean="0"/>
              <a:t>v internetu</a:t>
            </a:r>
            <a:endParaRPr lang="cs-CZ" sz="8000" dirty="0"/>
          </a:p>
        </p:txBody>
      </p:sp>
    </p:spTree>
    <p:extLst>
      <p:ext uri="{BB962C8B-B14F-4D97-AF65-F5344CB8AC3E}">
        <p14:creationId xmlns:p14="http://schemas.microsoft.com/office/powerpoint/2010/main" val="1571036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5746650"/>
          </a:xfrm>
        </p:spPr>
        <p:txBody>
          <a:bodyPr>
            <a:noAutofit/>
          </a:bodyPr>
          <a:lstStyle/>
          <a:p>
            <a:pPr algn="ctr"/>
            <a:r>
              <a:rPr lang="cs-CZ" sz="4800" dirty="0" smtClean="0"/>
              <a:t>Požadovanou informaci můžeme na internetu vyhledat pomoci vyhledávače. Známe vyhledávače fulltextové a katalogové.</a:t>
            </a:r>
            <a:endParaRPr lang="cs-CZ" sz="4800" dirty="0"/>
          </a:p>
        </p:txBody>
      </p:sp>
    </p:spTree>
    <p:extLst>
      <p:ext uri="{BB962C8B-B14F-4D97-AF65-F5344CB8AC3E}">
        <p14:creationId xmlns:p14="http://schemas.microsoft.com/office/powerpoint/2010/main" val="30564870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075240" cy="1066130"/>
          </a:xfrm>
        </p:spPr>
        <p:txBody>
          <a:bodyPr>
            <a:noAutofit/>
          </a:bodyPr>
          <a:lstStyle/>
          <a:p>
            <a:pPr algn="just"/>
            <a:r>
              <a:rPr lang="cs-CZ" sz="2000" dirty="0" smtClean="0"/>
              <a:t>Ve fulltextovém vyhledavači najdeme požadovanou informaci zadáním klíčového slova či skupiny slov do okénka vyhledávače.</a:t>
            </a:r>
            <a:endParaRPr lang="cs-CZ" sz="2000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sz="quarter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2714134"/>
            <a:ext cx="8456534" cy="2005795"/>
          </a:xfrm>
        </p:spPr>
      </p:pic>
      <p:cxnSp>
        <p:nvCxnSpPr>
          <p:cNvPr id="8" name="Přímá spojnice se šipkou 7"/>
          <p:cNvCxnSpPr/>
          <p:nvPr/>
        </p:nvCxnSpPr>
        <p:spPr>
          <a:xfrm>
            <a:off x="2699792" y="1268760"/>
            <a:ext cx="1908212" cy="2232248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Obdélník 12"/>
          <p:cNvSpPr/>
          <p:nvPr/>
        </p:nvSpPr>
        <p:spPr>
          <a:xfrm>
            <a:off x="3131840" y="3789040"/>
            <a:ext cx="2952328" cy="288032"/>
          </a:xfrm>
          <a:prstGeom prst="rect">
            <a:avLst/>
          </a:prstGeom>
          <a:noFill/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682423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/>
              <a:t>KLECH, P., </a:t>
            </a:r>
            <a:r>
              <a:rPr lang="cs-CZ" i="1" dirty="0"/>
              <a:t>POČÍTAČ kamarád</a:t>
            </a:r>
            <a:r>
              <a:rPr lang="cs-CZ" dirty="0"/>
              <a:t>. 1. vyd. Praha: Parta s.r.o., </a:t>
            </a:r>
            <a:r>
              <a:rPr lang="cs-CZ" dirty="0" smtClean="0"/>
              <a:t>2010. </a:t>
            </a:r>
            <a:r>
              <a:rPr lang="cs-CZ" dirty="0"/>
              <a:t>ISBN </a:t>
            </a:r>
            <a:r>
              <a:rPr lang="cs-CZ" dirty="0" smtClean="0"/>
              <a:t>978-80-7320-164-7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53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1654</TotalTime>
  <Words>84</Words>
  <Application>Microsoft Office PowerPoint</Application>
  <PresentationFormat>Předvádění na obrazovce (4:3)</PresentationFormat>
  <Paragraphs>13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Arkýř</vt:lpstr>
      <vt:lpstr>NÁZEV ŠKOLY: Střední odborné učiliště a Základní škola AUTOR: Mgr. Marián Gossányi NÁZEV: VY_32_INOVACE_15_vyhledávání v internetu TÉMA SADY: INTERNETOVÉ PROHLÍŽEČE DATUM: 23. 10. 2012 ČÍSLO PROJEKTU: CZ.1.07/1.4.00/21.0477</vt:lpstr>
      <vt:lpstr>Prezentace aplikace PowerPoint</vt:lpstr>
      <vt:lpstr>Požadovanou informaci můžeme na internetu vyhledat pomoci vyhledávače. Známe vyhledávače fulltextové a katalogové.</vt:lpstr>
      <vt:lpstr>Ve fulltextovém vyhledavači najdeme požadovanou informaci zadáním klíčového slova či skupiny slov do okénka vyhledávače.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Mgr. Marián Gossányi</dc:creator>
  <cp:lastModifiedBy>Mgr. Marián Gossányi</cp:lastModifiedBy>
  <cp:revision>646</cp:revision>
  <dcterms:created xsi:type="dcterms:W3CDTF">2012-04-21T08:21:11Z</dcterms:created>
  <dcterms:modified xsi:type="dcterms:W3CDTF">2012-12-15T10:38:19Z</dcterms:modified>
</cp:coreProperties>
</file>