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05" r:id="rId4"/>
    <p:sldId id="314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70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83768" y="4941168"/>
            <a:ext cx="6172200" cy="1224136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</a:t>
            </a:r>
            <a:r>
              <a:rPr lang="cs-CZ" dirty="0" smtClean="0"/>
              <a:t>9. </a:t>
            </a:r>
            <a:r>
              <a:rPr lang="cs-CZ" dirty="0"/>
              <a:t>ročníku, </a:t>
            </a:r>
            <a:r>
              <a:rPr lang="cs-CZ" dirty="0" smtClean="0"/>
              <a:t>praktické školy jako prezentace.</a:t>
            </a:r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424936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VY_32_INOVACE_16_uložení celé stránky</a:t>
            </a:r>
            <a:br>
              <a:rPr lang="cs-CZ" sz="2000" dirty="0" smtClean="0"/>
            </a:br>
            <a:r>
              <a:rPr lang="cs-CZ" sz="2000" dirty="0" smtClean="0"/>
              <a:t>TÉMA SADY: INTERNETOVÉ PROHLÍŽEČE</a:t>
            </a:r>
            <a:br>
              <a:rPr lang="cs-CZ" sz="2000" dirty="0" smtClean="0"/>
            </a:br>
            <a:r>
              <a:rPr lang="cs-CZ" sz="2000" dirty="0" smtClean="0"/>
              <a:t>DATUM: 29. 10. 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7467600" cy="563724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sz="1400" dirty="0" smtClean="0"/>
          </a:p>
          <a:p>
            <a:pPr marL="0" indent="0" algn="ctr">
              <a:buNone/>
            </a:pPr>
            <a:endParaRPr lang="cs-CZ" sz="1400" dirty="0"/>
          </a:p>
          <a:p>
            <a:pPr marL="0" indent="0" algn="ctr">
              <a:buNone/>
            </a:pPr>
            <a:endParaRPr lang="cs-CZ" sz="1400" dirty="0" smtClean="0"/>
          </a:p>
          <a:p>
            <a:pPr marL="0" indent="0" algn="ctr">
              <a:buNone/>
            </a:pPr>
            <a:r>
              <a:rPr lang="cs-CZ" sz="8000" dirty="0" smtClean="0"/>
              <a:t>Uložení </a:t>
            </a:r>
            <a:r>
              <a:rPr lang="cs-CZ" sz="8000" smtClean="0"/>
              <a:t>celé stránky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810546"/>
          </a:xfrm>
        </p:spPr>
        <p:txBody>
          <a:bodyPr>
            <a:noAutofit/>
          </a:bodyPr>
          <a:lstStyle/>
          <a:p>
            <a:pPr algn="ctr"/>
            <a:r>
              <a:rPr lang="cs-CZ" sz="5600" dirty="0" smtClean="0"/>
              <a:t>Požadovanou informaci </a:t>
            </a:r>
            <a:r>
              <a:rPr lang="cs-CZ" sz="5600" dirty="0" smtClean="0"/>
              <a:t>si můžeme z </a:t>
            </a:r>
            <a:r>
              <a:rPr lang="cs-CZ" sz="5600" dirty="0" smtClean="0"/>
              <a:t>internetu </a:t>
            </a:r>
            <a:r>
              <a:rPr lang="cs-CZ" sz="5600" dirty="0" smtClean="0"/>
              <a:t>uložit na pevný disk pro další prostudování.</a:t>
            </a:r>
            <a:endParaRPr lang="cs-CZ" sz="5600" dirty="0"/>
          </a:p>
        </p:txBody>
      </p:sp>
    </p:spTree>
    <p:extLst>
      <p:ext uri="{BB962C8B-B14F-4D97-AF65-F5344CB8AC3E}">
        <p14:creationId xmlns:p14="http://schemas.microsoft.com/office/powerpoint/2010/main" val="305648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72200" y="274320"/>
            <a:ext cx="2304256" cy="5530944"/>
          </a:xfrm>
        </p:spPr>
        <p:txBody>
          <a:bodyPr/>
          <a:lstStyle/>
          <a:p>
            <a:r>
              <a:rPr lang="cs-CZ" sz="2400" b="1" dirty="0" smtClean="0"/>
              <a:t>Uložení celé stránky:</a:t>
            </a:r>
          </a:p>
          <a:p>
            <a:pPr marL="285750" indent="-285750">
              <a:buFontTx/>
              <a:buChar char="-"/>
            </a:pPr>
            <a:r>
              <a:rPr lang="cs-CZ" sz="2000" dirty="0" smtClean="0">
                <a:solidFill>
                  <a:srgbClr val="FF0000"/>
                </a:solidFill>
              </a:rPr>
              <a:t>Nástroje</a:t>
            </a:r>
          </a:p>
          <a:p>
            <a:pPr marL="285750" indent="-285750">
              <a:buFontTx/>
              <a:buChar char="-"/>
            </a:pPr>
            <a:r>
              <a:rPr lang="cs-CZ" sz="2000" dirty="0" smtClean="0">
                <a:solidFill>
                  <a:srgbClr val="00B050"/>
                </a:solidFill>
              </a:rPr>
              <a:t>Soubor</a:t>
            </a:r>
          </a:p>
          <a:p>
            <a:pPr marL="285750" indent="-285750">
              <a:buFontTx/>
              <a:buChar char="-"/>
            </a:pPr>
            <a:r>
              <a:rPr lang="cs-CZ" sz="2000" dirty="0" smtClean="0">
                <a:solidFill>
                  <a:srgbClr val="002060"/>
                </a:solidFill>
              </a:rPr>
              <a:t>Uložit jako…</a:t>
            </a:r>
          </a:p>
          <a:p>
            <a:pPr marL="285750" indent="-285750">
              <a:buFontTx/>
              <a:buChar char="-"/>
            </a:pPr>
            <a:r>
              <a:rPr lang="cs-CZ" sz="2000" dirty="0" smtClean="0">
                <a:solidFill>
                  <a:srgbClr val="FFC000"/>
                </a:solidFill>
              </a:rPr>
              <a:t>Úplná webová stránka</a:t>
            </a:r>
          </a:p>
          <a:p>
            <a:pPr marL="285750" indent="-285750">
              <a:buFontTx/>
              <a:buChar char="-"/>
            </a:pPr>
            <a:endParaRPr lang="cs-CZ" sz="2000" dirty="0">
              <a:solidFill>
                <a:srgbClr val="FFC000"/>
              </a:solidFill>
            </a:endParaRPr>
          </a:p>
          <a:p>
            <a:r>
              <a:rPr lang="cs-CZ" sz="2000" dirty="0" smtClean="0"/>
              <a:t>A nakonec Potvrdíme </a:t>
            </a:r>
            <a:r>
              <a:rPr lang="cs-CZ" sz="2000" i="1" dirty="0" smtClean="0">
                <a:solidFill>
                  <a:schemeClr val="accent3"/>
                </a:solidFill>
              </a:rPr>
              <a:t>Uložit</a:t>
            </a:r>
            <a:endParaRPr lang="cs-CZ" sz="2000" i="1" dirty="0">
              <a:solidFill>
                <a:schemeClr val="accent3"/>
              </a:solidFill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0608"/>
            <a:ext cx="5983140" cy="4291114"/>
          </a:xfrm>
        </p:spPr>
      </p:pic>
      <p:sp>
        <p:nvSpPr>
          <p:cNvPr id="8" name="Ovál 7"/>
          <p:cNvSpPr/>
          <p:nvPr/>
        </p:nvSpPr>
        <p:spPr>
          <a:xfrm>
            <a:off x="5726132" y="116632"/>
            <a:ext cx="432048" cy="43204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548" y="517838"/>
            <a:ext cx="2863632" cy="305383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08790"/>
            <a:ext cx="3187044" cy="136757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10344"/>
            <a:ext cx="5201146" cy="3647656"/>
          </a:xfrm>
          <a:prstGeom prst="rect">
            <a:avLst/>
          </a:prstGeom>
        </p:spPr>
      </p:pic>
      <p:cxnSp>
        <p:nvCxnSpPr>
          <p:cNvPr id="13" name="Přímá spojnice se šipkou 12"/>
          <p:cNvCxnSpPr/>
          <p:nvPr/>
        </p:nvCxnSpPr>
        <p:spPr>
          <a:xfrm flipH="1" flipV="1">
            <a:off x="6158180" y="548680"/>
            <a:ext cx="286028" cy="64389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 flipV="1">
            <a:off x="5201146" y="1101146"/>
            <a:ext cx="1100048" cy="671671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3294547" y="826855"/>
            <a:ext cx="2810113" cy="182860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se šipkou 19"/>
          <p:cNvCxnSpPr/>
          <p:nvPr/>
        </p:nvCxnSpPr>
        <p:spPr>
          <a:xfrm flipH="1" flipV="1">
            <a:off x="2123728" y="1181063"/>
            <a:ext cx="4320480" cy="1167817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/>
        </p:nvSpPr>
        <p:spPr>
          <a:xfrm>
            <a:off x="107504" y="735424"/>
            <a:ext cx="3187043" cy="36572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ravoúhlá spojnice 26"/>
          <p:cNvCxnSpPr/>
          <p:nvPr/>
        </p:nvCxnSpPr>
        <p:spPr>
          <a:xfrm rot="5400000">
            <a:off x="4321475" y="4257593"/>
            <a:ext cx="3384376" cy="575062"/>
          </a:xfrm>
          <a:prstGeom prst="bentConnector3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5364088" y="6237312"/>
            <a:ext cx="362044" cy="0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bdélník 29"/>
          <p:cNvSpPr/>
          <p:nvPr/>
        </p:nvSpPr>
        <p:spPr>
          <a:xfrm>
            <a:off x="971600" y="6165304"/>
            <a:ext cx="4229546" cy="216024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nice se šipkou 31"/>
          <p:cNvCxnSpPr/>
          <p:nvPr/>
        </p:nvCxnSpPr>
        <p:spPr>
          <a:xfrm flipH="1">
            <a:off x="4139952" y="4653136"/>
            <a:ext cx="3672408" cy="1728192"/>
          </a:xfrm>
          <a:prstGeom prst="straightConnector1">
            <a:avLst/>
          </a:prstGeom>
          <a:ln w="28575"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délník 33"/>
          <p:cNvSpPr/>
          <p:nvPr/>
        </p:nvSpPr>
        <p:spPr>
          <a:xfrm>
            <a:off x="3563888" y="6525344"/>
            <a:ext cx="720080" cy="216024"/>
          </a:xfrm>
          <a:prstGeom prst="rect">
            <a:avLst/>
          </a:prstGeom>
          <a:noFill/>
          <a:ln w="2857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1718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 animBg="1"/>
      <p:bldP spid="21" grpId="0" animBg="1"/>
      <p:bldP spid="30" grpId="0" animBg="1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/>
              <a:t>KLECH, P., </a:t>
            </a:r>
            <a:r>
              <a:rPr lang="cs-CZ" i="1" dirty="0"/>
              <a:t>POČÍTAČ kamarád</a:t>
            </a:r>
            <a:r>
              <a:rPr lang="cs-CZ" dirty="0"/>
              <a:t>. 1. vyd. Praha: Parta s.r.o., </a:t>
            </a:r>
            <a:r>
              <a:rPr lang="cs-CZ" dirty="0" smtClean="0"/>
              <a:t>2010. </a:t>
            </a:r>
            <a:r>
              <a:rPr lang="cs-CZ" dirty="0"/>
              <a:t>ISBN </a:t>
            </a:r>
            <a:r>
              <a:rPr lang="cs-CZ" dirty="0" smtClean="0"/>
              <a:t>978-80-7320-164-7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1691</TotalTime>
  <Words>83</Words>
  <Application>Microsoft Office PowerPoint</Application>
  <PresentationFormat>Předvádění na obrazovce (4:3)</PresentationFormat>
  <Paragraphs>18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VY_32_INOVACE_16_uložení celé stránky TÉMA SADY: INTERNETOVÉ PROHLÍŽEČE DATUM: 29. 10. 2012 ČÍSLO PROJEKTU: CZ.1.07/1.4.00/21.0477</vt:lpstr>
      <vt:lpstr>Prezentace aplikace PowerPoint</vt:lpstr>
      <vt:lpstr>Požadovanou informaci si můžeme z internetu uložit na pevný disk pro další prostudování.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674</cp:revision>
  <dcterms:created xsi:type="dcterms:W3CDTF">2012-04-21T08:21:11Z</dcterms:created>
  <dcterms:modified xsi:type="dcterms:W3CDTF">2012-12-16T09:58:50Z</dcterms:modified>
</cp:coreProperties>
</file>