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305" r:id="rId4"/>
    <p:sldId id="314" r:id="rId5"/>
    <p:sldId id="264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70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46D0B0DC-D5DD-4B64-9CC8-A7E47C06F093}" type="datetimeFigureOut">
              <a:rPr lang="cs-CZ" smtClean="0"/>
              <a:t>16.12.2012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6D0B0DC-D5DD-4B64-9CC8-A7E47C06F093}" type="datetimeFigureOut">
              <a:rPr lang="cs-CZ" smtClean="0"/>
              <a:t>16.12.2012</a:t>
            </a:fld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46D0B0DC-D5DD-4B64-9CC8-A7E47C06F093}" type="datetimeFigureOut">
              <a:rPr lang="cs-CZ" smtClean="0"/>
              <a:t>16.12.2012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16.12.2012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16.12.2012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6D0B0DC-D5DD-4B64-9CC8-A7E47C06F093}" type="datetimeFigureOut">
              <a:rPr lang="cs-CZ" smtClean="0"/>
              <a:t>16.12.2012</a:t>
            </a:fld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16.12.2012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6D0B0DC-D5DD-4B64-9CC8-A7E47C06F093}" type="datetimeFigureOut">
              <a:rPr lang="cs-CZ" smtClean="0"/>
              <a:t>16.12.2012</a:t>
            </a:fld>
            <a:endParaRPr lang="cs-CZ" dirty="0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6D0B0DC-D5DD-4B64-9CC8-A7E47C06F093}" type="datetimeFigureOut">
              <a:rPr lang="cs-CZ" smtClean="0"/>
              <a:t>16.12.2012</a:t>
            </a:fld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16.12.2012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16.12.2012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46D0B0DC-D5DD-4B64-9CC8-A7E47C06F093}" type="datetimeFigureOut">
              <a:rPr lang="cs-CZ" smtClean="0"/>
              <a:t>16.12.2012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6.jpg"/><Relationship Id="rId4" Type="http://schemas.openxmlformats.org/officeDocument/2006/relationships/image" Target="../media/image5.jp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eu_log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6386" y="116632"/>
            <a:ext cx="5543550" cy="1352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483768" y="4941168"/>
            <a:ext cx="6172200" cy="1224136"/>
          </a:xfrm>
        </p:spPr>
        <p:txBody>
          <a:bodyPr/>
          <a:lstStyle/>
          <a:p>
            <a:pPr algn="just"/>
            <a:r>
              <a:rPr lang="cs-CZ" dirty="0"/>
              <a:t>ANOTACE:  Materiál je určen pro žáky </a:t>
            </a:r>
            <a:r>
              <a:rPr lang="cs-CZ" dirty="0" smtClean="0"/>
              <a:t>9. </a:t>
            </a:r>
            <a:r>
              <a:rPr lang="cs-CZ" dirty="0"/>
              <a:t>ročníku, </a:t>
            </a:r>
            <a:r>
              <a:rPr lang="cs-CZ" dirty="0" smtClean="0"/>
              <a:t>praktické školy jako prezentace.</a:t>
            </a:r>
            <a:endParaRPr lang="cs-CZ" dirty="0"/>
          </a:p>
        </p:txBody>
      </p:sp>
      <p:sp>
        <p:nvSpPr>
          <p:cNvPr id="6" name="Nadpis 6"/>
          <p:cNvSpPr>
            <a:spLocks noGrp="1"/>
          </p:cNvSpPr>
          <p:nvPr>
            <p:ph type="ctrTitle"/>
          </p:nvPr>
        </p:nvSpPr>
        <p:spPr>
          <a:xfrm>
            <a:off x="611560" y="1484784"/>
            <a:ext cx="8424936" cy="194421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z="2000" dirty="0"/>
              <a:t>NÁZEV ŠKOLY: Střední odborné učiliště a Základní škola</a:t>
            </a:r>
            <a:br>
              <a:rPr lang="cs-CZ" sz="2000" dirty="0"/>
            </a:br>
            <a:r>
              <a:rPr lang="cs-CZ" sz="2000" dirty="0"/>
              <a:t>AUTOR: </a:t>
            </a:r>
            <a:r>
              <a:rPr lang="cs-CZ" sz="2000" dirty="0" smtClean="0"/>
              <a:t>Mgr. Marián </a:t>
            </a:r>
            <a:r>
              <a:rPr lang="cs-CZ" sz="2000" dirty="0"/>
              <a:t>Gossányi</a:t>
            </a:r>
            <a:br>
              <a:rPr lang="cs-CZ" sz="2000" dirty="0"/>
            </a:br>
            <a:r>
              <a:rPr lang="cs-CZ" sz="2000" dirty="0"/>
              <a:t>NÁZEV: </a:t>
            </a:r>
            <a:r>
              <a:rPr lang="cs-CZ" sz="2000" dirty="0" smtClean="0"/>
              <a:t>VY_32_INOVACE_17_uložení stránky bez obrázku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TÉMA SADY: INTERNETOVÉ PROHLÍŽEČE</a:t>
            </a:r>
            <a:br>
              <a:rPr lang="cs-CZ" sz="2000" dirty="0" smtClean="0"/>
            </a:br>
            <a:r>
              <a:rPr lang="cs-CZ" sz="2000" dirty="0" smtClean="0"/>
              <a:t>DATUM: </a:t>
            </a:r>
            <a:r>
              <a:rPr lang="cs-CZ" sz="2000" dirty="0" smtClean="0"/>
              <a:t>02. 11. </a:t>
            </a:r>
            <a:r>
              <a:rPr lang="cs-CZ" sz="2000" dirty="0" smtClean="0"/>
              <a:t>2012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ČÍSLO PROJEKTU: CZ.1.07/1.4.00/21.0477</a:t>
            </a:r>
          </a:p>
        </p:txBody>
      </p:sp>
    </p:spTree>
    <p:extLst>
      <p:ext uri="{BB962C8B-B14F-4D97-AF65-F5344CB8AC3E}">
        <p14:creationId xmlns:p14="http://schemas.microsoft.com/office/powerpoint/2010/main" val="4265077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836712"/>
            <a:ext cx="7467600" cy="563724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endParaRPr lang="cs-CZ" sz="1400" dirty="0"/>
          </a:p>
          <a:p>
            <a:pPr marL="0" indent="0" algn="ctr">
              <a:buNone/>
            </a:pPr>
            <a:endParaRPr lang="cs-CZ" sz="1400" dirty="0" smtClean="0"/>
          </a:p>
          <a:p>
            <a:pPr marL="0" indent="0" algn="ctr">
              <a:buNone/>
            </a:pPr>
            <a:r>
              <a:rPr lang="cs-CZ" sz="8000" dirty="0" smtClean="0"/>
              <a:t>Uložení </a:t>
            </a:r>
            <a:r>
              <a:rPr lang="cs-CZ" sz="8000" dirty="0" smtClean="0"/>
              <a:t>stránky bez obrázků</a:t>
            </a:r>
            <a:endParaRPr lang="cs-CZ" sz="8000" dirty="0"/>
          </a:p>
        </p:txBody>
      </p:sp>
    </p:spTree>
    <p:extLst>
      <p:ext uri="{BB962C8B-B14F-4D97-AF65-F5344CB8AC3E}">
        <p14:creationId xmlns:p14="http://schemas.microsoft.com/office/powerpoint/2010/main" val="15710365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4810546"/>
          </a:xfrm>
        </p:spPr>
        <p:txBody>
          <a:bodyPr>
            <a:noAutofit/>
          </a:bodyPr>
          <a:lstStyle/>
          <a:p>
            <a:pPr algn="ctr"/>
            <a:r>
              <a:rPr lang="cs-CZ" sz="5600" dirty="0" smtClean="0"/>
              <a:t>Požadovanou informaci </a:t>
            </a:r>
            <a:r>
              <a:rPr lang="cs-CZ" sz="5600" dirty="0" smtClean="0"/>
              <a:t>si můžeme z </a:t>
            </a:r>
            <a:r>
              <a:rPr lang="cs-CZ" sz="5600" dirty="0" smtClean="0"/>
              <a:t>internetu </a:t>
            </a:r>
            <a:r>
              <a:rPr lang="cs-CZ" sz="5600" dirty="0" smtClean="0"/>
              <a:t>uložit na pevný disk pro další prostudování.</a:t>
            </a:r>
            <a:endParaRPr lang="cs-CZ" sz="5600" dirty="0"/>
          </a:p>
        </p:txBody>
      </p:sp>
    </p:spTree>
    <p:extLst>
      <p:ext uri="{BB962C8B-B14F-4D97-AF65-F5344CB8AC3E}">
        <p14:creationId xmlns:p14="http://schemas.microsoft.com/office/powerpoint/2010/main" val="30564870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372200" y="274320"/>
            <a:ext cx="2304256" cy="5530944"/>
          </a:xfrm>
        </p:spPr>
        <p:txBody>
          <a:bodyPr/>
          <a:lstStyle/>
          <a:p>
            <a:r>
              <a:rPr lang="cs-CZ" sz="2400" b="1" dirty="0" smtClean="0"/>
              <a:t>Uložení stránky bez obrázků:</a:t>
            </a:r>
          </a:p>
          <a:p>
            <a:pPr marL="285750" indent="-285750">
              <a:buFontTx/>
              <a:buChar char="-"/>
            </a:pPr>
            <a:r>
              <a:rPr lang="cs-CZ" sz="2000" dirty="0" smtClean="0">
                <a:solidFill>
                  <a:srgbClr val="FF0000"/>
                </a:solidFill>
              </a:rPr>
              <a:t>Nástroje</a:t>
            </a:r>
          </a:p>
          <a:p>
            <a:pPr marL="285750" indent="-285750">
              <a:buFontTx/>
              <a:buChar char="-"/>
            </a:pPr>
            <a:r>
              <a:rPr lang="cs-CZ" sz="2000" dirty="0" smtClean="0">
                <a:solidFill>
                  <a:srgbClr val="00B050"/>
                </a:solidFill>
              </a:rPr>
              <a:t>Soubor</a:t>
            </a:r>
          </a:p>
          <a:p>
            <a:pPr marL="285750" indent="-285750">
              <a:buFontTx/>
              <a:buChar char="-"/>
            </a:pPr>
            <a:r>
              <a:rPr lang="cs-CZ" sz="2000" dirty="0" smtClean="0">
                <a:solidFill>
                  <a:srgbClr val="002060"/>
                </a:solidFill>
              </a:rPr>
              <a:t>Uložit jako…</a:t>
            </a:r>
          </a:p>
          <a:p>
            <a:pPr marL="285750" indent="-285750">
              <a:buFontTx/>
              <a:buChar char="-"/>
            </a:pPr>
            <a:r>
              <a:rPr lang="cs-CZ" sz="2000" dirty="0" smtClean="0">
                <a:solidFill>
                  <a:srgbClr val="FFC000"/>
                </a:solidFill>
              </a:rPr>
              <a:t>Webová stránka, pouze HTML</a:t>
            </a:r>
          </a:p>
          <a:p>
            <a:pPr marL="285750" indent="-285750">
              <a:buFontTx/>
              <a:buChar char="-"/>
            </a:pPr>
            <a:endParaRPr lang="cs-CZ" sz="2000" dirty="0">
              <a:solidFill>
                <a:srgbClr val="FFC000"/>
              </a:solidFill>
            </a:endParaRPr>
          </a:p>
          <a:p>
            <a:r>
              <a:rPr lang="cs-CZ" sz="2000" dirty="0" smtClean="0"/>
              <a:t>A nakonec Potvrdíme </a:t>
            </a:r>
            <a:r>
              <a:rPr lang="cs-CZ" sz="2000" i="1" dirty="0" smtClean="0">
                <a:solidFill>
                  <a:schemeClr val="accent3"/>
                </a:solidFill>
              </a:rPr>
              <a:t>Uložit</a:t>
            </a:r>
            <a:endParaRPr lang="cs-CZ" sz="2000" i="1" dirty="0">
              <a:solidFill>
                <a:schemeClr val="accent3"/>
              </a:solidFill>
            </a:endParaRPr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30608"/>
            <a:ext cx="5983140" cy="4291114"/>
          </a:xfrm>
        </p:spPr>
      </p:pic>
      <p:sp>
        <p:nvSpPr>
          <p:cNvPr id="8" name="Ovál 7"/>
          <p:cNvSpPr/>
          <p:nvPr/>
        </p:nvSpPr>
        <p:spPr>
          <a:xfrm>
            <a:off x="5726132" y="116632"/>
            <a:ext cx="432048" cy="432048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94548" y="517838"/>
            <a:ext cx="2863632" cy="305383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508790"/>
            <a:ext cx="3187044" cy="1367575"/>
          </a:xfrm>
          <a:prstGeom prst="rect">
            <a:avLst/>
          </a:prstGeom>
        </p:spPr>
      </p:pic>
      <p:cxnSp>
        <p:nvCxnSpPr>
          <p:cNvPr id="13" name="Přímá spojnice se šipkou 12"/>
          <p:cNvCxnSpPr/>
          <p:nvPr/>
        </p:nvCxnSpPr>
        <p:spPr>
          <a:xfrm flipH="1" flipV="1">
            <a:off x="6158180" y="548682"/>
            <a:ext cx="251026" cy="1152126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H="1" flipV="1">
            <a:off x="5201146" y="1101148"/>
            <a:ext cx="1154055" cy="1103716"/>
          </a:xfrm>
          <a:prstGeom prst="straightConnector1">
            <a:avLst/>
          </a:prstGeom>
          <a:ln w="28575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Obdélník 16"/>
          <p:cNvSpPr/>
          <p:nvPr/>
        </p:nvSpPr>
        <p:spPr>
          <a:xfrm>
            <a:off x="3294547" y="826855"/>
            <a:ext cx="2810113" cy="182860"/>
          </a:xfrm>
          <a:prstGeom prst="rect">
            <a:avLst/>
          </a:prstGeom>
          <a:noFill/>
          <a:ln w="28575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0" name="Přímá spojnice se šipkou 19"/>
          <p:cNvCxnSpPr/>
          <p:nvPr/>
        </p:nvCxnSpPr>
        <p:spPr>
          <a:xfrm flipH="1" flipV="1">
            <a:off x="2123728" y="1181064"/>
            <a:ext cx="4177467" cy="1455848"/>
          </a:xfrm>
          <a:prstGeom prst="straightConnector1">
            <a:avLst/>
          </a:prstGeom>
          <a:ln w="28575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Obdélník 20"/>
          <p:cNvSpPr/>
          <p:nvPr/>
        </p:nvSpPr>
        <p:spPr>
          <a:xfrm>
            <a:off x="107504" y="735424"/>
            <a:ext cx="3187043" cy="365722"/>
          </a:xfrm>
          <a:prstGeom prst="rect">
            <a:avLst/>
          </a:prstGeom>
          <a:noFill/>
          <a:ln w="28575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0" name="Obrázek 39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708920"/>
            <a:ext cx="5916120" cy="4149080"/>
          </a:xfrm>
          <a:prstGeom prst="rect">
            <a:avLst/>
          </a:prstGeom>
        </p:spPr>
      </p:pic>
      <p:cxnSp>
        <p:nvCxnSpPr>
          <p:cNvPr id="42" name="Pravoúhlá spojnice 41"/>
          <p:cNvCxnSpPr/>
          <p:nvPr/>
        </p:nvCxnSpPr>
        <p:spPr>
          <a:xfrm rot="5400000">
            <a:off x="4663013" y="4923167"/>
            <a:ext cx="3384377" cy="108012"/>
          </a:xfrm>
          <a:prstGeom prst="bentConnector3">
            <a:avLst>
              <a:gd name="adj1" fmla="val 33256"/>
            </a:avLst>
          </a:prstGeom>
          <a:ln w="28575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se šipkou 48"/>
          <p:cNvCxnSpPr/>
          <p:nvPr/>
        </p:nvCxnSpPr>
        <p:spPr>
          <a:xfrm flipH="1">
            <a:off x="5942156" y="6669362"/>
            <a:ext cx="341537" cy="0"/>
          </a:xfrm>
          <a:prstGeom prst="straightConnector1">
            <a:avLst/>
          </a:prstGeom>
          <a:ln w="28575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0" name="Obdélník 49"/>
          <p:cNvSpPr/>
          <p:nvPr/>
        </p:nvSpPr>
        <p:spPr>
          <a:xfrm>
            <a:off x="1115616" y="6525344"/>
            <a:ext cx="4662557" cy="216024"/>
          </a:xfrm>
          <a:prstGeom prst="rect">
            <a:avLst/>
          </a:prstGeom>
          <a:noFill/>
          <a:ln w="28575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17186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6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8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0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05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0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7" grpId="0" animBg="1"/>
      <p:bldP spid="21" grpId="0" animBg="1"/>
      <p:bldP spid="5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</a:p>
          <a:p>
            <a:r>
              <a:rPr lang="cs-CZ" dirty="0"/>
              <a:t>KLECH, P., </a:t>
            </a:r>
            <a:r>
              <a:rPr lang="cs-CZ" i="1" dirty="0"/>
              <a:t>POČÍTAČ kamarád</a:t>
            </a:r>
            <a:r>
              <a:rPr lang="cs-CZ" dirty="0"/>
              <a:t>. 1. vyd. Praha: Parta s.r.o., </a:t>
            </a:r>
            <a:r>
              <a:rPr lang="cs-CZ" dirty="0" smtClean="0"/>
              <a:t>2010. </a:t>
            </a:r>
            <a:r>
              <a:rPr lang="cs-CZ" dirty="0"/>
              <a:t>ISBN </a:t>
            </a:r>
            <a:r>
              <a:rPr lang="cs-CZ" dirty="0" smtClean="0"/>
              <a:t>978-80-7320-164-7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25389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1704</TotalTime>
  <Words>87</Words>
  <Application>Microsoft Office PowerPoint</Application>
  <PresentationFormat>Předvádění na obrazovce (4:3)</PresentationFormat>
  <Paragraphs>17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Arkýř</vt:lpstr>
      <vt:lpstr>NÁZEV ŠKOLY: Střední odborné učiliště a Základní škola AUTOR: Mgr. Marián Gossányi NÁZEV: VY_32_INOVACE_17_uložení stránky bez obrázku TÉMA SADY: INTERNETOVÉ PROHLÍŽEČE DATUM: 02. 11. 2012 ČÍSLO PROJEKTU: CZ.1.07/1.4.00/21.0477</vt:lpstr>
      <vt:lpstr>Prezentace aplikace PowerPoint</vt:lpstr>
      <vt:lpstr>Požadovanou informaci si můžeme z internetu uložit na pevný disk pro další prostudování.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Mgr. Marián Gossányi</dc:creator>
  <cp:lastModifiedBy>Mgr. Marián Gossányi</cp:lastModifiedBy>
  <cp:revision>686</cp:revision>
  <dcterms:created xsi:type="dcterms:W3CDTF">2012-04-21T08:21:11Z</dcterms:created>
  <dcterms:modified xsi:type="dcterms:W3CDTF">2012-12-16T10:11:31Z</dcterms:modified>
</cp:coreProperties>
</file>