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1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VY_32_INOVACE_18_oblíbené položky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04. 11. </a:t>
            </a:r>
            <a:r>
              <a:rPr lang="cs-CZ" sz="2000" dirty="0" smtClean="0"/>
              <a:t>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1400" dirty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cs-CZ" sz="8000" dirty="0" smtClean="0"/>
              <a:t>Oblíbené položky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458618"/>
          </a:xfrm>
        </p:spPr>
        <p:txBody>
          <a:bodyPr>
            <a:noAutofit/>
          </a:bodyPr>
          <a:lstStyle/>
          <a:p>
            <a:pPr algn="ctr"/>
            <a:r>
              <a:rPr lang="cs-CZ" sz="5600" dirty="0" smtClean="0"/>
              <a:t>Oblíbené položky jsou odkazy na internetové stránky, které často navštěvujeme.</a:t>
            </a:r>
            <a:endParaRPr lang="cs-CZ" sz="56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Zobrazení oblíbených položek:</a:t>
            </a:r>
          </a:p>
          <a:p>
            <a:r>
              <a:rPr lang="cs-CZ" sz="2000" dirty="0" smtClean="0"/>
              <a:t>Klikneme na položku </a:t>
            </a:r>
            <a:r>
              <a:rPr lang="cs-CZ" sz="2000" dirty="0" smtClean="0">
                <a:solidFill>
                  <a:schemeClr val="accent3"/>
                </a:solidFill>
              </a:rPr>
              <a:t>oblíbené</a:t>
            </a:r>
          </a:p>
          <a:p>
            <a:endParaRPr lang="cs-CZ" sz="2000" dirty="0" smtClean="0">
              <a:solidFill>
                <a:schemeClr val="accent3"/>
              </a:solidFill>
            </a:endParaRPr>
          </a:p>
          <a:p>
            <a:r>
              <a:rPr lang="cs-CZ" sz="2000" dirty="0" smtClean="0"/>
              <a:t>Zobrazí se nám panel z oblíbenými položkami</a:t>
            </a:r>
          </a:p>
          <a:p>
            <a:endParaRPr lang="cs-CZ" sz="16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47" y="188640"/>
            <a:ext cx="5932321" cy="6056109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796136" y="908720"/>
            <a:ext cx="576064" cy="11521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5542118" y="412147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109" y="742035"/>
            <a:ext cx="2820614" cy="59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90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1760</TotalTime>
  <Words>79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VY_32_INOVACE_18_oblíbené položky TÉMA SADY: INTERNETOVÉ PROHLÍŽEČE DATUM: 04. 11. 2012 ČÍSLO PROJEKTU: CZ.1.07/1.4.00/21.0477</vt:lpstr>
      <vt:lpstr>Prezentace aplikace PowerPoint</vt:lpstr>
      <vt:lpstr>Oblíbené položky jsou odkazy na internetové stránky, které často navštěvujeme.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698</cp:revision>
  <dcterms:created xsi:type="dcterms:W3CDTF">2012-04-21T08:21:11Z</dcterms:created>
  <dcterms:modified xsi:type="dcterms:W3CDTF">2012-12-16T11:07:14Z</dcterms:modified>
</cp:coreProperties>
</file>