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2" r:id="rId3"/>
    <p:sldId id="256" r:id="rId4"/>
    <p:sldId id="259" r:id="rId5"/>
    <p:sldId id="258" r:id="rId6"/>
    <p:sldId id="274" r:id="rId7"/>
    <p:sldId id="260" r:id="rId8"/>
    <p:sldId id="263" r:id="rId9"/>
    <p:sldId id="267" r:id="rId10"/>
    <p:sldId id="269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705" autoAdjust="0"/>
  </p:normalViewPr>
  <p:slideViewPr>
    <p:cSldViewPr>
      <p:cViewPr>
        <p:scale>
          <a:sx n="77" d="100"/>
          <a:sy n="77" d="100"/>
        </p:scale>
        <p:origin x="-30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82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69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681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708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051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422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386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733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23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59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895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4927B-3415-4DB3-9193-F5DE0D2F89E4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822E8-FA62-403E-9821-1A4ABDB8BD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16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VY_32_INOVACE_02_rozlišování 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nahoře a dole</a:t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</a:t>
            </a:r>
            <a:r>
              <a:rPr lang="cs-CZ" dirty="0" smtClean="0">
                <a:solidFill>
                  <a:prstClr val="black"/>
                </a:solidFill>
              </a:rPr>
              <a:t>Luňáková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92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2394"/>
          </a:xfrm>
        </p:spPr>
        <p:txBody>
          <a:bodyPr>
            <a:normAutofit/>
          </a:bodyPr>
          <a:lstStyle/>
          <a:p>
            <a:pPr algn="l"/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Anotace: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Prezentace slouží k procvičení směrové orientace nahoře a dole.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Je určena pro žáky základní školy speciální.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Období vytvoření vzdělávacího materiálu – listopad 2011.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9727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laP2\AppData\Local\Microsoft\Windows\Temporary Internet Files\Content.IE5\OA70V0Y6\MP9001637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586600"/>
            <a:ext cx="9031365" cy="629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laP2\AppData\Local\Microsoft\Windows\Temporary Internet Files\Content.IE5\5WG3M8BL\MP900399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1427265"/>
            <a:ext cx="1950721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laP2\AppData\Local\Microsoft\Windows\Temporary Internet Files\Content.IE5\V43LIRCG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651" y="4480859"/>
            <a:ext cx="2548896" cy="254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laP2\AppData\Local\Microsoft\Windows\Temporary Internet Files\Content.IE5\OA70V0Y6\MC9004371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7760" y="589030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Documents and Settings\Administrator\Local Settings\Temporary Internet Files\Content.IE5\L08NLTOL\MP9002012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072" y="-1179746"/>
            <a:ext cx="1806777" cy="118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flipH="1">
            <a:off x="107504" y="52130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jezdí  dole po silnici a co létá nahoře na nebi?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9832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2552 -0.19107 C -0.42552 -0.19084 -0.21719 -0.08119 -0.00816 0.02938 " pathEditMode="relative" rAng="0" ptsTypes="aA">
                                      <p:cBhvr>
                                        <p:cTn id="14" dur="2000" spd="-100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68" y="110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34968E-6 L 0.40156 0.2830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141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587 0.02197 L -0.05764 -0.0044 L -0.22778 -0.06499 L -0.57552 -0.06661 L -0.71684 -0.09667 " pathEditMode="relative" rAng="0" ptsTypes="AAAAA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35" y="-5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08092E-6 L 0.00034 0.34359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17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PO SILNICI DOLE JEZDÍ AUTA</a:t>
            </a:r>
            <a:endParaRPr lang="cs-CZ" dirty="0"/>
          </a:p>
        </p:txBody>
      </p:sp>
      <p:pic>
        <p:nvPicPr>
          <p:cNvPr id="3075" name="Picture 3" descr="C:\Users\KlaP2\AppData\Local\Microsoft\Windows\Temporary Internet Files\Content.IE5\VQA4S61A\MC9004370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68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laP2\AppData\Local\Microsoft\Windows\Temporary Internet Files\Content.IE5\OA70V0Y6\MC9004371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736" y="43651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laP2\AppData\Local\Microsoft\Windows\Temporary Internet Files\Content.IE5\V43LIRCG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528" y="407934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laP2\AppData\Local\Microsoft\Windows\Temporary Internet Files\Content.IE5\OA70V0Y6\MC90044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067" y="2574156"/>
            <a:ext cx="1841500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9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3732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NAHOŘE NA NEBI LÉTAJÍ LETADLA</a:t>
            </a:r>
            <a:endParaRPr lang="cs-CZ" dirty="0"/>
          </a:p>
        </p:txBody>
      </p:sp>
      <p:pic>
        <p:nvPicPr>
          <p:cNvPr id="2050" name="Picture 2" descr="C:\Users\KlaP2\AppData\Local\Microsoft\Windows\Temporary Internet Files\Content.IE5\OA70V0Y6\MP900400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128"/>
            <a:ext cx="3308490" cy="264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laP2\AppData\Local\Microsoft\Windows\Temporary Internet Files\Content.IE5\5WG3M8BL\MP900399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107" y="62128"/>
            <a:ext cx="3256518" cy="2170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VQA4S61A\MC9004418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823" y="2924944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Administrator\Local Settings\Temporary Internet Files\Content.IE5\L08NLTOL\MP9003996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490" y="62128"/>
            <a:ext cx="2573617" cy="171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18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dministrator\Local Settings\Temporary Internet Files\Content.IE5\4ZN720T9\MP9004331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65" y="220540"/>
            <a:ext cx="4273296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72000" y="260011"/>
            <a:ext cx="3198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JE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TO,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CO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VIDÍME, CELÝ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STROM?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95744" y="5975009"/>
            <a:ext cx="33485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NE. JEŠTĚ MÁ POD ZEMÍ KOŘENY.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 a přehled viz další snímek.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57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KlaP2\AppData\Local\Microsoft\Windows\Temporary Internet Files\Content.IE5\VQA4S61A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36" y="116632"/>
            <a:ext cx="6497840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64288" y="188640"/>
            <a:ext cx="1728192" cy="936104"/>
          </a:xfrm>
        </p:spPr>
        <p:txBody>
          <a:bodyPr>
            <a:normAutofit fontScale="40000" lnSpcReduction="20000"/>
          </a:bodyPr>
          <a:lstStyle/>
          <a:p>
            <a:pPr algn="ctr"/>
            <a:r>
              <a:rPr lang="cs-CZ" sz="6200" dirty="0" smtClean="0">
                <a:solidFill>
                  <a:schemeClr val="bg2">
                    <a:lumMod val="50000"/>
                  </a:schemeClr>
                </a:solidFill>
                <a:latin typeface="Amherst CE" pitchFamily="2" charset="0"/>
              </a:rPr>
              <a:t>NAHOŘE</a:t>
            </a:r>
          </a:p>
          <a:p>
            <a:pPr algn="ctr"/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  <a:latin typeface="Amherst CE" pitchFamily="2" charset="0"/>
              </a:rPr>
              <a:t>JE KORUNA A KMEN STROMU</a:t>
            </a:r>
            <a:endParaRPr lang="cs-CZ" sz="4400" dirty="0">
              <a:solidFill>
                <a:schemeClr val="bg2">
                  <a:lumMod val="50000"/>
                </a:schemeClr>
              </a:solidFill>
              <a:latin typeface="Amherst CE" pitchFamily="2" charset="0"/>
            </a:endParaRPr>
          </a:p>
        </p:txBody>
      </p:sp>
      <p:pic>
        <p:nvPicPr>
          <p:cNvPr id="4099" name="Picture 3" descr="C:\Users\KlaP2\AppData\Local\Microsoft\Windows\Temporary Internet Files\Content.IE5\5WG3M8BL\MC900441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" y="2132856"/>
            <a:ext cx="17589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5WG3M8BL\MC900441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064"/>
            <a:ext cx="1841500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0" y="3789040"/>
            <a:ext cx="9144000" cy="31522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326" y="2533303"/>
            <a:ext cx="201403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 descr="C:\Users\KlaP2\AppData\Local\Microsoft\Windows\Temporary Internet Files\Content.IE5\OA70V0Y6\MP9004317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845" y="3905130"/>
            <a:ext cx="1804519" cy="108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886435" y="5910371"/>
            <a:ext cx="1230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DOLE</a:t>
            </a:r>
          </a:p>
          <a:p>
            <a:pPr algn="ctr"/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JSOU KOŘENY </a:t>
            </a:r>
          </a:p>
          <a:p>
            <a:pPr algn="ctr"/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STROMU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16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C:\Documents and Settings\Administrator\Local Settings\Temporary Internet Files\Content.IE5\L08NLTOL\MC90043526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64154"/>
            <a:ext cx="6793594" cy="463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244" y="148507"/>
            <a:ext cx="45929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MAŇÁSCI SE HOUPOU. </a:t>
            </a:r>
          </a:p>
          <a:p>
            <a:r>
              <a:rPr lang="cs-CZ" dirty="0" smtClean="0"/>
              <a:t>ŘEKNI, </a:t>
            </a:r>
            <a:r>
              <a:rPr lang="cs-CZ" dirty="0" smtClean="0"/>
              <a:t>JAKOU MÁ BARVU </a:t>
            </a:r>
            <a:r>
              <a:rPr lang="cs-CZ" dirty="0" smtClean="0"/>
              <a:t>TEN, </a:t>
            </a:r>
            <a:r>
              <a:rPr lang="cs-CZ" dirty="0" smtClean="0"/>
              <a:t>CO JE NAHOŘE.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244" y="683403"/>
            <a:ext cx="3557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JAKOU BARVU MÁ MAŇÁSEK DOLE?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72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bldLvl="2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436" y="3745952"/>
            <a:ext cx="3041604" cy="267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3802434"/>
          </a:xfrm>
        </p:spPr>
        <p:txBody>
          <a:bodyPr/>
          <a:lstStyle/>
          <a:p>
            <a:r>
              <a:rPr lang="cs-CZ" dirty="0" smtClean="0"/>
              <a:t>NAHOŘE JE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ŽLUTÝ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39" t="-4170" r="-23154" b="41429"/>
          <a:stretch/>
        </p:blipFill>
        <p:spPr bwMode="auto">
          <a:xfrm>
            <a:off x="4963285" y="260648"/>
            <a:ext cx="3960440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713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3284984"/>
            <a:ext cx="4067270" cy="3203788"/>
          </a:xfrm>
        </p:spPr>
        <p:txBody>
          <a:bodyPr/>
          <a:lstStyle/>
          <a:p>
            <a:r>
              <a:rPr lang="cs-CZ" dirty="0" smtClean="0"/>
              <a:t>DOLE JE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MODRÝ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47517"/>
            <a:ext cx="302501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Documents and Settings\Administrator\Local Settings\Temporary Internet Files\Content.IE5\L08NLTOL\MC900435268[1].wmf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04" t="14309" r="57604" b="-14309"/>
          <a:stretch/>
        </p:blipFill>
        <p:spPr bwMode="auto">
          <a:xfrm>
            <a:off x="0" y="2663139"/>
            <a:ext cx="3132000" cy="463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731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 smtClean="0">
                <a:solidFill>
                  <a:prstClr val="black"/>
                </a:solidFill>
              </a:rPr>
              <a:t>z Klipart sady Microsoft Office.</a:t>
            </a:r>
            <a:endParaRPr lang="cs-CZ" sz="24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11"/>
          <p:cNvSpPr txBox="1"/>
          <p:nvPr/>
        </p:nvSpPr>
        <p:spPr>
          <a:xfrm>
            <a:off x="607191" y="3075057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latin typeface="+mj-lt"/>
                <a:cs typeface="Times New Roman" pitchFamily="18" charset="0"/>
              </a:rPr>
              <a:t>Obrázky dostupné z Klipart sady Microsoft Office.</a:t>
            </a:r>
          </a:p>
          <a:p>
            <a:endParaRPr lang="cs-CZ" sz="20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3110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101</Words>
  <Application>Microsoft Office PowerPoint</Application>
  <PresentationFormat>Předvádění na obrazovce (4:3)</PresentationFormat>
  <Paragraphs>26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ZŠP a ZŠS Uherský Brod  projekt č. CZ.1.07/1.4.00/21.0961  Smyslová výchova  Č. DUMu:  VY_32_INOVACE_02_rozlišování nahoře a dole </vt:lpstr>
      <vt:lpstr> Anotace:   Prezentace slouží k procvičení směrové orientace nahoře a dole.  Je určena pro žáky základní školy speciální.  Období vytvoření vzdělávacího materiálu – listopad 2011.</vt:lpstr>
      <vt:lpstr>Prezentace aplikace PowerPoint</vt:lpstr>
      <vt:lpstr>ŘEŠENÍ:  PO SILNICI DOLE JEZDÍ AUTA</vt:lpstr>
      <vt:lpstr>ŘEŠENÍ:   NAHOŘE NA NEBI LÉTAJÍ LETADLA</vt:lpstr>
      <vt:lpstr>Prezentace aplikace PowerPoint</vt:lpstr>
      <vt:lpstr>Prezentace aplikace PowerPoint</vt:lpstr>
      <vt:lpstr>Prezentace aplikace PowerPoint</vt:lpstr>
      <vt:lpstr>NAHOŘE JE   ŽLUTÝ </vt:lpstr>
      <vt:lpstr>DOLE JE   MODRÝ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VY_32_INOVACE_024_poznávání nahoře a dole</dc:title>
  <dc:creator>KlaP2</dc:creator>
  <cp:lastModifiedBy>Učitel</cp:lastModifiedBy>
  <cp:revision>23</cp:revision>
  <dcterms:created xsi:type="dcterms:W3CDTF">2011-11-14T20:21:28Z</dcterms:created>
  <dcterms:modified xsi:type="dcterms:W3CDTF">2012-12-17T07:41:31Z</dcterms:modified>
</cp:coreProperties>
</file>