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095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23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75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385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163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359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67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123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299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417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622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C941D-8FB2-439F-83F8-F7BAD0891CE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9887A-9E59-406B-940B-997EA8D5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597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VY_32_INOVACE_11_rozlišování chutí - hořké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15603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i="1" dirty="0" smtClean="0"/>
              <a:t>Anotace: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>
                <a:solidFill>
                  <a:prstClr val="black"/>
                </a:solidFill>
              </a:rPr>
              <a:t>Prezentací si zopakujeme rozlišování chutí. Tato je zaměřena hořké chutě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Je </a:t>
            </a:r>
            <a:r>
              <a:rPr lang="cs-CZ" sz="2400" dirty="0"/>
              <a:t>určena pro žáky základní školy speciální.</a:t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Období </a:t>
            </a:r>
            <a:r>
              <a:rPr lang="cs-CZ" sz="2400" dirty="0"/>
              <a:t>vytvoření vzdělávacího materiálu – </a:t>
            </a:r>
            <a:r>
              <a:rPr lang="cs-CZ" sz="2400" dirty="0" smtClean="0"/>
              <a:t>červen 2012.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66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laP2\AppData\Local\Microsoft\Windows\Temporary Internet Files\Content.IE5\ZH8VEPPF\MP90039884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473594" cy="248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laP2\AppData\Local\Microsoft\Windows\Temporary Internet Files\Content.IE5\HHBPZ3AM\MP9003210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864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laP2\AppData\Local\Microsoft\Windows\Temporary Internet Files\Content.IE5\UQYQ9HQ1\MP90031544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288" y="2924944"/>
            <a:ext cx="253593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laP2\AppData\Local\Microsoft\Windows\Temporary Internet Files\Content.IE5\ZH8VEPPF\MP9003372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9695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58214" y="3284984"/>
            <a:ext cx="141256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LÉKY</a:t>
            </a:r>
            <a:endParaRPr lang="cs-CZ" sz="5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06780" y="2945766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TO JE?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74663" y="4566156"/>
            <a:ext cx="3304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UŽÍVÁ LÉKY A MÁTE HOŘKÉ?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222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laP2\AppData\Local\Microsoft\Windows\Temporary Internet Files\Content.IE5\ZH8VEPPF\MP9004332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5" y="3293443"/>
            <a:ext cx="4716523" cy="3524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laP2\AppData\Local\Microsoft\Windows\Temporary Internet Files\Content.IE5\BJRAG7DU\MP9004230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620" y="3341288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laP2\AppData\Local\Microsoft\Windows\Temporary Internet Files\Content.IE5\UQYQ9HQ1\MP90031374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526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9" y="2479514"/>
            <a:ext cx="474541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KÁVA BEZ CUKRU</a:t>
            </a:r>
            <a:endParaRPr lang="cs-CZ" sz="5000" dirty="0"/>
          </a:p>
        </p:txBody>
      </p:sp>
      <p:pic>
        <p:nvPicPr>
          <p:cNvPr id="2056" name="Picture 8" descr="C:\Users\KlaP2\AppData\Local\Microsoft\Windows\Temporary Internet Files\Content.IE5\ZH8VEPPF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718" y="45610"/>
            <a:ext cx="2980804" cy="242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156176" y="188640"/>
            <a:ext cx="2376264" cy="2322478"/>
          </a:xfrm>
          <a:prstGeom prst="line">
            <a:avLst/>
          </a:prstGeom>
          <a:ln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940152" y="188640"/>
            <a:ext cx="2736304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-29243" y="2725735"/>
            <a:ext cx="2281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JE NA OBRÁZCÍCH?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45268" y="2729872"/>
            <a:ext cx="1697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PIJE KÁVU?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051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laP2\AppData\Local\Microsoft\Windows\Temporary Internet Files\Content.IE5\BJRAG7DU\MP90042443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laP2\AppData\Local\Microsoft\Windows\Temporary Internet Files\Content.IE5\HHBPZ3AM\MP900321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358608"/>
            <a:ext cx="424597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>
                <a:solidFill>
                  <a:schemeClr val="accent6">
                    <a:lumMod val="75000"/>
                  </a:schemeClr>
                </a:solidFill>
              </a:rPr>
              <a:t>NE</a:t>
            </a:r>
            <a:r>
              <a:rPr lang="cs-CZ" sz="5000" dirty="0" smtClean="0"/>
              <a:t>SLAZENÝ ČAJ</a:t>
            </a:r>
            <a:endParaRPr lang="cs-CZ" sz="5000" dirty="0"/>
          </a:p>
        </p:txBody>
      </p:sp>
      <p:pic>
        <p:nvPicPr>
          <p:cNvPr id="3077" name="Picture 5" descr="C:\Users\KlaP2\AppData\Local\Microsoft\Windows\Temporary Internet Files\Content.IE5\ZH8VEPPF\MP900400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74232"/>
            <a:ext cx="2447377" cy="305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951" y="4989276"/>
            <a:ext cx="5038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BUDEME SI DÁVAT DO ČAJE CUKR, ABY BYL HOŘKÝ?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33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HOŘKÉ?</a:t>
            </a:r>
            <a:endParaRPr lang="cs-CZ" dirty="0"/>
          </a:p>
        </p:txBody>
      </p:sp>
      <p:pic>
        <p:nvPicPr>
          <p:cNvPr id="4098" name="Picture 2" descr="C:\Users\KlaP2\AppData\Local\Microsoft\Windows\Temporary Internet Files\Content.IE5\BJRAG7DU\MC90044184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1851025" cy="2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laP2\AppData\Local\Microsoft\Windows\Temporary Internet Files\Content.IE5\HHBPZ3AM\MP9004014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170" y="4509120"/>
            <a:ext cx="1776232" cy="222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UQYQ9HQ1\MP9004230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94477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KlaP2\AppData\Local\Microsoft\Windows\Temporary Internet Files\Content.IE5\BJRAG7DU\MC9004060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742" y="3037794"/>
            <a:ext cx="1712838" cy="15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laP2\AppData\Local\Microsoft\Windows\Temporary Internet Files\Content.IE5\HHBPZ3AM\MP90033729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659" y="1303251"/>
            <a:ext cx="1880608" cy="263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KlaP2\AppData\Local\Microsoft\Windows\Temporary Internet Files\Content.IE5\UQYQ9HQ1\MC900430075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59711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KlaP2\AppData\Local\Microsoft\Windows\Temporary Internet Files\Content.IE5\UQYQ9HQ1\MC900430075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412" y="4783426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KlaP2\AppData\Local\Microsoft\Windows\Temporary Internet Files\Content.IE5\UQYQ9HQ1\MC900430075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895" y="1806525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KlaP2\AppData\Local\Microsoft\Windows\Temporary Internet Files\Content.IE5\UQYQ9HQ1\MC900430075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802" y="4703663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KlaP2\AppData\Local\Microsoft\Windows\Temporary Internet Files\Content.IE5\ZH8VEPPF\MC9004280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580" y="3253403"/>
            <a:ext cx="1306057" cy="121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03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31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60</Words>
  <Application>Microsoft Office PowerPoint</Application>
  <PresentationFormat>Předvádění na obrazovce (4:3)</PresentationFormat>
  <Paragraphs>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Smyslová výchova  Č. DUMu:  VY_32_INOVACE_11_rozlišování chutí - hořké </vt:lpstr>
      <vt:lpstr>Anotace:   Prezentací si zopakujeme rozlišování chutí. Tato je zaměřena hořké chutě.  Je určena pro žáky základní školy speciální.  Období vytvoření vzdělávacího materiálu – červen 2012. </vt:lpstr>
      <vt:lpstr>Prezentace aplikace PowerPoint</vt:lpstr>
      <vt:lpstr>Prezentace aplikace PowerPoint</vt:lpstr>
      <vt:lpstr>Prezentace aplikace PowerPoint</vt:lpstr>
      <vt:lpstr>JE TO HOŘKÉ?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VY_32_INOVACE_11_rozlišování chutí - hořké </dc:title>
  <dc:creator>KlaP2</dc:creator>
  <cp:lastModifiedBy>SEF</cp:lastModifiedBy>
  <cp:revision>10</cp:revision>
  <dcterms:created xsi:type="dcterms:W3CDTF">2012-06-19T19:02:52Z</dcterms:created>
  <dcterms:modified xsi:type="dcterms:W3CDTF">2012-10-12T10:01:22Z</dcterms:modified>
</cp:coreProperties>
</file>