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8" autoAdjust="0"/>
    <p:restoredTop sz="9466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974AD-B4A9-48E1-841D-3BE688A0C97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2E7C-D444-4A32-8312-F278DEEC5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9413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974AD-B4A9-48E1-841D-3BE688A0C97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2E7C-D444-4A32-8312-F278DEEC5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6139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974AD-B4A9-48E1-841D-3BE688A0C97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2E7C-D444-4A32-8312-F278DEEC5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470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974AD-B4A9-48E1-841D-3BE688A0C97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2E7C-D444-4A32-8312-F278DEEC5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8478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974AD-B4A9-48E1-841D-3BE688A0C97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2E7C-D444-4A32-8312-F278DEEC5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0669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974AD-B4A9-48E1-841D-3BE688A0C97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2E7C-D444-4A32-8312-F278DEEC5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99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974AD-B4A9-48E1-841D-3BE688A0C97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2E7C-D444-4A32-8312-F278DEEC5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1305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974AD-B4A9-48E1-841D-3BE688A0C97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2E7C-D444-4A32-8312-F278DEEC5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2502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974AD-B4A9-48E1-841D-3BE688A0C97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2E7C-D444-4A32-8312-F278DEEC5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3786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974AD-B4A9-48E1-841D-3BE688A0C97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2E7C-D444-4A32-8312-F278DEEC5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1245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974AD-B4A9-48E1-841D-3BE688A0C97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02E7C-D444-4A32-8312-F278DEEC5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0327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974AD-B4A9-48E1-841D-3BE688A0C97A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002E7C-D444-4A32-8312-F278DEEC5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7932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666727"/>
          </a:xfrm>
        </p:spPr>
        <p:txBody>
          <a:bodyPr>
            <a:normAutofit/>
          </a:bodyPr>
          <a:lstStyle/>
          <a:p>
            <a:pPr lvl="0">
              <a:spcBef>
                <a:spcPct val="20000"/>
              </a:spcBef>
            </a:pPr>
            <a: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>ZŠP a ZŠS Uherský Brod</a:t>
            </a:r>
            <a:b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</a:br>
            <a: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> projekt č. CZ.1.07/1.4.00/21.0961</a:t>
            </a:r>
            <a:b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</a:br>
            <a: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/>
            </a:r>
            <a:b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</a:br>
            <a: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>Smyslová výchova </a:t>
            </a:r>
            <a:br>
              <a:rPr lang="cs-CZ" sz="18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</a:br>
            <a:r>
              <a:rPr lang="cs-CZ" sz="17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>Č. </a:t>
            </a:r>
            <a:r>
              <a:rPr lang="cs-CZ" sz="1700" dirty="0" err="1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>DUMu</a:t>
            </a:r>
            <a:r>
              <a:rPr lang="cs-CZ" sz="17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>:  </a:t>
            </a:r>
            <a:r>
              <a:rPr lang="cs-CZ" sz="1700" dirty="0" smtClean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>VY_32_INOVACE_12_rozlišování chutí - kyselé</a:t>
            </a:r>
            <a:r>
              <a:rPr lang="cs-CZ" sz="17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  <a:t/>
            </a:r>
            <a:br>
              <a:rPr lang="cs-CZ" sz="1700" dirty="0">
                <a:solidFill>
                  <a:prstClr val="black">
                    <a:tint val="75000"/>
                  </a:prstClr>
                </a:solidFill>
                <a:ea typeface="+mn-ea"/>
                <a:cs typeface="+mn-cs"/>
              </a:rPr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sz="2600" b="1" dirty="0" smtClean="0"/>
          </a:p>
          <a:p>
            <a:endParaRPr lang="cs-CZ" sz="2600" dirty="0" smtClean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0466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99592" y="4869160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Jméno autora:	Klára Luňáková</a:t>
            </a:r>
          </a:p>
        </p:txBody>
      </p:sp>
    </p:spTree>
    <p:extLst>
      <p:ext uri="{BB962C8B-B14F-4D97-AF65-F5344CB8AC3E}">
        <p14:creationId xmlns:p14="http://schemas.microsoft.com/office/powerpoint/2010/main" val="219437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82354"/>
          </a:xfrm>
        </p:spPr>
        <p:txBody>
          <a:bodyPr>
            <a:normAutofit/>
          </a:bodyPr>
          <a:lstStyle/>
          <a:p>
            <a:pPr algn="l"/>
            <a:r>
              <a:rPr lang="cs-CZ" sz="2000" i="1" dirty="0" smtClean="0"/>
              <a:t>Anotace: 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>
                <a:solidFill>
                  <a:prstClr val="black"/>
                </a:solidFill>
              </a:rPr>
              <a:t>Prezentace slouží k procvičení chuťových buněk. Tato je zaměřená na oblast kyselých chutí</a:t>
            </a:r>
            <a:r>
              <a:rPr lang="cs-CZ" sz="2000" dirty="0" smtClean="0">
                <a:solidFill>
                  <a:prstClr val="black"/>
                </a:solidFill>
              </a:rPr>
              <a:t>.</a:t>
            </a:r>
            <a:br>
              <a:rPr lang="cs-CZ" sz="2000" dirty="0" smtClean="0">
                <a:solidFill>
                  <a:prstClr val="black"/>
                </a:solidFill>
              </a:rPr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Je </a:t>
            </a:r>
            <a:r>
              <a:rPr lang="cs-CZ" sz="2000" dirty="0"/>
              <a:t>určena pro žáky základní školy speciální.</a:t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Období </a:t>
            </a:r>
            <a:r>
              <a:rPr lang="cs-CZ" sz="2000" dirty="0"/>
              <a:t>vytvoření vzdělávacího materiálu – </a:t>
            </a:r>
            <a:r>
              <a:rPr lang="cs-CZ" sz="2000" dirty="0" smtClean="0"/>
              <a:t>červen 2012.</a:t>
            </a: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56625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1455366" y="5451077"/>
            <a:ext cx="2180533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000" dirty="0" smtClean="0">
                <a:solidFill>
                  <a:prstClr val="black"/>
                </a:solidFill>
              </a:rPr>
              <a:t>CITRON</a:t>
            </a:r>
            <a:endParaRPr lang="cs-CZ" sz="5000" dirty="0">
              <a:solidFill>
                <a:prstClr val="black"/>
              </a:solidFill>
            </a:endParaRPr>
          </a:p>
        </p:txBody>
      </p:sp>
      <p:pic>
        <p:nvPicPr>
          <p:cNvPr id="3" name="Picture 2" descr="C:\Users\KlaP2\AppData\Local\Microsoft\Windows\Temporary Internet Files\Content.IE5\BJRAG7DU\MP900402073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3034686" cy="4549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laP2\AppData\Local\Microsoft\Windows\Temporary Internet Files\Content.IE5\HHBPZ3AM\MP90028979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88640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laP2\AppData\Local\Microsoft\Windows\Temporary Internet Files\Content.IE5\UQYQ9HQ1\MP90040341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192" y="4146758"/>
            <a:ext cx="3914488" cy="2608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707904" y="3140968"/>
            <a:ext cx="18160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CO JE KYSELÉ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12656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4869160"/>
            <a:ext cx="196101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000" dirty="0" smtClean="0">
                <a:solidFill>
                  <a:prstClr val="black"/>
                </a:solidFill>
              </a:rPr>
              <a:t>OCET?</a:t>
            </a:r>
            <a:endParaRPr lang="cs-CZ" sz="5000" dirty="0">
              <a:solidFill>
                <a:prstClr val="black"/>
              </a:solidFill>
            </a:endParaRPr>
          </a:p>
        </p:txBody>
      </p:sp>
      <p:pic>
        <p:nvPicPr>
          <p:cNvPr id="2050" name="Picture 2" descr="C:\Users\KlaP2\AppData\Local\Microsoft\Windows\Temporary Internet Files\Content.IE5\ZH8VEPPF\MP90038785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378"/>
            <a:ext cx="260908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KlaP2\AppData\Local\Microsoft\Windows\Temporary Internet Files\Content.IE5\ZH8VEPPF\MP90018270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904" y="1687558"/>
            <a:ext cx="6022370" cy="3994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4581128"/>
            <a:ext cx="15035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JE KYSELÝ I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139952" y="5979813"/>
            <a:ext cx="30012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ANO, I OCET JE KYSELÝ.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47605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5" y="5358608"/>
            <a:ext cx="626812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000" dirty="0" smtClean="0">
                <a:solidFill>
                  <a:prstClr val="black"/>
                </a:solidFill>
              </a:rPr>
              <a:t>KYSELÉ OKURKY A RYBY</a:t>
            </a:r>
            <a:endParaRPr lang="cs-CZ" sz="5000" dirty="0">
              <a:solidFill>
                <a:prstClr val="black"/>
              </a:solidFill>
            </a:endParaRPr>
          </a:p>
        </p:txBody>
      </p:sp>
      <p:pic>
        <p:nvPicPr>
          <p:cNvPr id="3" name="Picture 2" descr="C:\Users\KlaP2\AppData\Local\Microsoft\Windows\Temporary Internet Files\Content.IE5\UQYQ9HQ1\MP90040060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9" y="49192"/>
            <a:ext cx="249631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KlaP2\AppData\Local\Microsoft\Windows\Temporary Internet Files\Content.IE5\HHBPZ3AM\MC900350274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146" y="3868213"/>
            <a:ext cx="2174580" cy="2942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KlaP2\AppData\Local\Microsoft\Windows\Temporary Internet Files\Content.IE5\UQYQ9HQ1\MP90040953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88640"/>
            <a:ext cx="312115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KlaP2\AppData\Local\Microsoft\Windows\Temporary Internet Files\Content.IE5\HHBPZ3AM\MC90041302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293" y="2492896"/>
            <a:ext cx="3318564" cy="266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059832" y="620688"/>
            <a:ext cx="24815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 OCTOVÉHO  NÁLEVU</a:t>
            </a:r>
          </a:p>
          <a:p>
            <a:r>
              <a:rPr lang="cs-CZ" dirty="0" smtClean="0"/>
              <a:t>NAKLÁDÁME: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59832" y="1484784"/>
            <a:ext cx="9588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OKURKY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018684" y="1988840"/>
            <a:ext cx="8352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 RYBY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5535" y="5155194"/>
            <a:ext cx="17684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ŘÍKÁME JIM: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36100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 TO KYSELÉ?</a:t>
            </a:r>
            <a:endParaRPr lang="cs-CZ" dirty="0"/>
          </a:p>
        </p:txBody>
      </p:sp>
      <p:pic>
        <p:nvPicPr>
          <p:cNvPr id="4099" name="Picture 3" descr="C:\Users\KlaP2\AppData\Local\Microsoft\Windows\Temporary Internet Files\Content.IE5\HHBPZ3AM\MP90040145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0776" y="3573016"/>
            <a:ext cx="1776232" cy="2220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KlaP2\AppData\Local\Microsoft\Windows\Temporary Internet Files\Content.IE5\BJRAG7DU\MC9004060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170" y="1288900"/>
            <a:ext cx="1712838" cy="1579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KlaP2\AppData\Local\Microsoft\Windows\Temporary Internet Files\Content.IE5\UQYQ9HQ1\MC900430075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159711"/>
            <a:ext cx="1431925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Users\KlaP2\AppData\Local\Microsoft\Windows\Temporary Internet Files\Content.IE5\UQYQ9HQ1\MC900430075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462472"/>
            <a:ext cx="1431925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C:\Users\KlaP2\AppData\Local\Microsoft\Windows\Temporary Internet Files\Content.IE5\UQYQ9HQ1\MC900430075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377" y="3861048"/>
            <a:ext cx="1431925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KlaP2\AppData\Local\Microsoft\Windows\Temporary Internet Files\Content.IE5\ZH8VEPPF\MC90042808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670" y="1412776"/>
            <a:ext cx="1306057" cy="121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KlaP2\AppData\Local\Microsoft\Windows\Temporary Internet Files\Content.IE5\UQYQ9HQ1\MC900234311[1].wmf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00" y="923344"/>
            <a:ext cx="2070226" cy="2059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KlaP2\AppData\Local\Microsoft\Windows\Temporary Internet Files\Content.IE5\BJRAG7DU\MC90041292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270418"/>
            <a:ext cx="3128458" cy="2459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579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2400" dirty="0">
                <a:solidFill>
                  <a:prstClr val="black"/>
                </a:solidFill>
              </a:rPr>
              <a:t>Obrázky dostupné </a:t>
            </a:r>
            <a:r>
              <a:rPr lang="cs-CZ" sz="2400" dirty="0">
                <a:solidFill>
                  <a:prstClr val="black"/>
                </a:solidFill>
              </a:rPr>
              <a:t>z Klipart sady Microsoft Office.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7856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54</Words>
  <Application>Microsoft Office PowerPoint</Application>
  <PresentationFormat>Předvádění na obrazovce (4:3)</PresentationFormat>
  <Paragraphs>20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ZŠP a ZŠS Uherský Brod  projekt č. CZ.1.07/1.4.00/21.0961  Smyslová výchova  Č. DUMu:  VY_32_INOVACE_12_rozlišování chutí - kyselé </vt:lpstr>
      <vt:lpstr>Anotace:   Prezentace slouží k procvičení chuťových buněk. Tato je zaměřená na oblast kyselých chutí.  Je určena pro žáky základní školy speciální.  Období vytvoření vzdělávacího materiálu – červen 2012. </vt:lpstr>
      <vt:lpstr>Prezentace aplikace PowerPoint</vt:lpstr>
      <vt:lpstr>Prezentace aplikace PowerPoint</vt:lpstr>
      <vt:lpstr>Prezentace aplikace PowerPoint</vt:lpstr>
      <vt:lpstr>JE TO KYSELÉ?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ZŠP a ZŠS Uherský Brod  projekt č. CZ.1.07/1.4.00/21.0961  Smyslová výchova  Č. DUMu:  VY_32_INOVACE_12_rozlišování chutí - kyselé</dc:title>
  <dc:creator>KlaP2</dc:creator>
  <cp:lastModifiedBy>SEF</cp:lastModifiedBy>
  <cp:revision>10</cp:revision>
  <dcterms:created xsi:type="dcterms:W3CDTF">2012-06-19T19:39:44Z</dcterms:created>
  <dcterms:modified xsi:type="dcterms:W3CDTF">2012-10-12T10:01:40Z</dcterms:modified>
</cp:coreProperties>
</file>