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750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929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979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312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973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38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792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973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316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806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028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561D5-32F7-4716-9820-C55A21684D71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999680-2D25-4B68-AD75-82942AA5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712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VY_32_INOVACE_15_roční období zima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151221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260648"/>
            <a:ext cx="8424936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prstClr val="black"/>
                </a:solidFill>
                <a:ea typeface="+mj-ea"/>
                <a:cs typeface="+mj-cs"/>
              </a:rPr>
              <a:t>Anotace: 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Prezentace slouží k procvičení rozeznávání ročního období dle základních znaků</a:t>
            </a:r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Je určena pro žáky základní školy speciální.</a:t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Období vytvoření vzdělávacího materiálu – </a:t>
            </a:r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listopad 2011.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66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43808" y="476672"/>
            <a:ext cx="2117887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0" dirty="0" smtClean="0">
                <a:solidFill>
                  <a:prstClr val="black"/>
                </a:solidFill>
              </a:rPr>
              <a:t>ZIMA</a:t>
            </a:r>
            <a:endParaRPr lang="cs-CZ" sz="7000" dirty="0">
              <a:solidFill>
                <a:prstClr val="black"/>
              </a:solidFill>
            </a:endParaRPr>
          </a:p>
        </p:txBody>
      </p:sp>
      <p:pic>
        <p:nvPicPr>
          <p:cNvPr id="1027" name="Picture 3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517342"/>
            <a:ext cx="3744416" cy="37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67238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96213"/>
            <a:ext cx="428104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JE OBDOBÍ, KDY HODNĚ ...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5251266"/>
            <a:ext cx="133280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TAKÉ …</a:t>
            </a:r>
            <a:endParaRPr lang="cs-CZ" sz="3000" dirty="0">
              <a:solidFill>
                <a:prstClr val="black"/>
              </a:solidFill>
            </a:endParaRPr>
          </a:p>
        </p:txBody>
      </p:sp>
      <p:pic>
        <p:nvPicPr>
          <p:cNvPr id="2051" name="Picture 3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555" y="186638"/>
            <a:ext cx="3746212" cy="373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laP2\AppData\Local\Microsoft\Windows\Temporary Internet Files\Content.IE5\HHBPZ3AM\MC90043361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37442"/>
            <a:ext cx="4248472" cy="410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07904" y="753241"/>
            <a:ext cx="1435008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000" dirty="0">
                <a:solidFill>
                  <a:prstClr val="black"/>
                </a:solidFill>
              </a:rPr>
              <a:t>MRZNE.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21034" y="5866335"/>
            <a:ext cx="1168653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000" dirty="0">
                <a:solidFill>
                  <a:prstClr val="black"/>
                </a:solidFill>
              </a:rPr>
              <a:t>SNĚŽÍ.</a:t>
            </a:r>
          </a:p>
        </p:txBody>
      </p:sp>
    </p:spTree>
    <p:extLst>
      <p:ext uri="{BB962C8B-B14F-4D97-AF65-F5344CB8AC3E}">
        <p14:creationId xmlns:p14="http://schemas.microsoft.com/office/powerpoint/2010/main" val="226828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116632"/>
            <a:ext cx="76410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ZIMA JE MOC STUDENÁ, PROTO MUSÍME NOSIT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4168" y="1270375"/>
            <a:ext cx="2824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2143" y="2947010"/>
            <a:ext cx="82732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POKUD JSME TAKTO OBLEČENÍ, MŮŽEME JÍT TŘEBA: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20195" y="594928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prstClr val="black"/>
                </a:solidFill>
              </a:rPr>
              <a:t>,</a:t>
            </a:r>
          </a:p>
        </p:txBody>
      </p:sp>
      <p:pic>
        <p:nvPicPr>
          <p:cNvPr id="3074" name="Picture 2" descr="C:\Users\KlaP2\AppData\Local\Microsoft\Windows\Temporary Internet Files\Content.IE5\ZH8VEPPF\MC900113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34593"/>
            <a:ext cx="934882" cy="136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64638" y="1450768"/>
            <a:ext cx="3600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,</a:t>
            </a:r>
            <a:endParaRPr lang="cs-CZ" sz="3000" dirty="0"/>
          </a:p>
        </p:txBody>
      </p:sp>
      <p:pic>
        <p:nvPicPr>
          <p:cNvPr id="3075" name="Picture 3" descr="C:\Users\KlaP2\AppData\Local\Microsoft\Windows\Temporary Internet Files\Content.IE5\UQYQ9HQ1\MC9003314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496" y="670630"/>
            <a:ext cx="1810693" cy="1388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0593" y="1351801"/>
            <a:ext cx="40748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A</a:t>
            </a:r>
            <a:endParaRPr lang="cs-CZ" sz="3000" dirty="0"/>
          </a:p>
        </p:txBody>
      </p:sp>
      <p:pic>
        <p:nvPicPr>
          <p:cNvPr id="3077" name="Picture 5" descr="C:\Users\KlaP2\AppData\Local\Microsoft\Windows\Temporary Internet Files\Content.IE5\BJRAG7DU\MC9003314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574" y="553720"/>
            <a:ext cx="1419885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laP2\AppData\Local\Microsoft\Windows\Temporary Internet Files\Content.IE5\UQYQ9HQ1\MC9003382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41" y="4149079"/>
            <a:ext cx="2516773" cy="2518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laP2\AppData\Local\Microsoft\Windows\Temporary Internet Files\Content.IE5\ZH8VEPPF\MP90017783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041" y="4149079"/>
            <a:ext cx="1671164" cy="2506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8861550" y="5687111"/>
            <a:ext cx="2824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.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1905" y="5836739"/>
            <a:ext cx="108555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NEBO</a:t>
            </a:r>
            <a:endParaRPr lang="cs-CZ" sz="3000" dirty="0"/>
          </a:p>
        </p:txBody>
      </p:sp>
      <p:pic>
        <p:nvPicPr>
          <p:cNvPr id="3082" name="Picture 10" descr="C:\Users\KlaP2\AppData\Local\Microsoft\Windows\Temporary Internet Files\Content.IE5\ZH8VEPPF\MC9002315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905" y="3681682"/>
            <a:ext cx="3296870" cy="308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10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1" grpId="0"/>
      <p:bldP spid="2" grpId="0"/>
      <p:bldP spid="4" grpId="0"/>
      <p:bldP spid="22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0772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PATŘÍ K ZIMĚ?</a:t>
            </a:r>
            <a:endParaRPr lang="cs-CZ" sz="2400" dirty="0"/>
          </a:p>
        </p:txBody>
      </p:sp>
      <p:pic>
        <p:nvPicPr>
          <p:cNvPr id="1027" name="Picture 3" descr="C:\Users\KlaP2\AppData\Local\Microsoft\Windows\Temporary Internet Files\Content.IE5\HHBPZ3AM\MC9004100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31537"/>
            <a:ext cx="2273027" cy="2165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laP2\AppData\Local\Microsoft\Windows\Temporary Internet Files\Content.IE5\HHBPZ3AM\MC900413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38" y="3196894"/>
            <a:ext cx="205966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laP2\AppData\Local\Microsoft\Windows\Temporary Internet Files\Content.IE5\HHBPZ3AM\MC900361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51" y="4781166"/>
            <a:ext cx="159562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23928" y="1434299"/>
            <a:ext cx="683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SANĚ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31467" y="3653080"/>
            <a:ext cx="825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JÍZDNÍ </a:t>
            </a:r>
          </a:p>
          <a:p>
            <a:r>
              <a:rPr lang="cs-CZ" dirty="0" smtClean="0"/>
              <a:t>KOLO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87880" y="5692364"/>
            <a:ext cx="12230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HORKÁ </a:t>
            </a:r>
          </a:p>
          <a:p>
            <a:r>
              <a:rPr lang="cs-CZ" dirty="0" smtClean="0"/>
              <a:t>ČOKOLÁDA</a:t>
            </a:r>
            <a:endParaRPr lang="cs-CZ" dirty="0"/>
          </a:p>
        </p:txBody>
      </p:sp>
      <p:pic>
        <p:nvPicPr>
          <p:cNvPr id="1031" name="Picture 7" descr="C:\Users\KlaP2\AppData\Local\Microsoft\Windows\Temporary Internet Files\Content.IE5\BJRAG7DU\MC900430075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884468"/>
            <a:ext cx="14319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811998"/>
            <a:ext cx="1431925" cy="184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Users\KlaP2\AppData\Local\Microsoft\Windows\Temporary Internet Files\Content.IE5\HHBPZ3AM\MC9004280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3356538"/>
            <a:ext cx="1143892" cy="106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933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795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64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ZŠP a ZŠS Uherský Brod  projekt č. CZ.1.07/1.4.00/21.0961  Smyslová výchova  Č. DUMu:  VY_32_INOVACE_15_roční období zima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VY_32_INOVACE_15_zimní období </dc:title>
  <dc:creator>KlaP2</dc:creator>
  <cp:lastModifiedBy>SEF</cp:lastModifiedBy>
  <cp:revision>10</cp:revision>
  <dcterms:created xsi:type="dcterms:W3CDTF">2012-06-19T22:12:17Z</dcterms:created>
  <dcterms:modified xsi:type="dcterms:W3CDTF">2012-10-12T10:02:35Z</dcterms:modified>
</cp:coreProperties>
</file>