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9" r:id="rId4"/>
    <p:sldId id="260" r:id="rId5"/>
    <p:sldId id="261" r:id="rId6"/>
    <p:sldId id="262" r:id="rId7"/>
    <p:sldId id="265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34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107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543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111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262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482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346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269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388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791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413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630CC-B982-4124-8760-716D5ADABCD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619FE-0CEF-4DAA-AE41-FEB99C4F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10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666727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ZŠP a ZŠS Uherský Brod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 projekt č. CZ.1.07/1.4.00/21.0961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/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Smyslová výchova 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Č. </a:t>
            </a:r>
            <a:r>
              <a:rPr lang="cs-CZ" sz="1700" dirty="0" err="1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DUMu</a:t>
            </a: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:  </a:t>
            </a:r>
            <a:r>
              <a:rPr lang="cs-CZ" sz="1700" dirty="0" smtClean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VY_32_INOVACE_16_</a:t>
            </a:r>
            <a:r>
              <a:rPr lang="cs-CZ" sz="1700" dirty="0">
                <a:solidFill>
                  <a:prstClr val="black">
                    <a:tint val="75000"/>
                  </a:prstClr>
                </a:solidFill>
              </a:rPr>
              <a:t>roční </a:t>
            </a:r>
            <a:r>
              <a:rPr lang="cs-CZ" sz="1700" dirty="0" smtClean="0">
                <a:solidFill>
                  <a:prstClr val="black">
                    <a:tint val="75000"/>
                  </a:prstClr>
                </a:solidFill>
              </a:rPr>
              <a:t>období jaro</a:t>
            </a: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/>
            </a:r>
            <a:b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600" b="1" dirty="0" smtClean="0"/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466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99592" y="48691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Jméno autora:	Klára Luňáková</a:t>
            </a:r>
          </a:p>
        </p:txBody>
      </p:sp>
    </p:spTree>
    <p:extLst>
      <p:ext uri="{BB962C8B-B14F-4D97-AF65-F5344CB8AC3E}">
        <p14:creationId xmlns:p14="http://schemas.microsoft.com/office/powerpoint/2010/main" val="346372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289679"/>
            <a:ext cx="856895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000" i="1" dirty="0">
                <a:solidFill>
                  <a:prstClr val="black"/>
                </a:solidFill>
              </a:rPr>
              <a:t>Anotace: </a:t>
            </a:r>
            <a:r>
              <a:rPr lang="cs-CZ" sz="2000" dirty="0">
                <a:solidFill>
                  <a:prstClr val="black"/>
                </a:solidFill>
              </a:rPr>
              <a:t/>
            </a:r>
            <a:br>
              <a:rPr lang="cs-CZ" sz="2000" dirty="0">
                <a:solidFill>
                  <a:prstClr val="black"/>
                </a:solidFill>
              </a:rPr>
            </a:br>
            <a:r>
              <a:rPr lang="cs-CZ" sz="2000" dirty="0">
                <a:solidFill>
                  <a:prstClr val="black"/>
                </a:solidFill>
              </a:rPr>
              <a:t/>
            </a:r>
            <a:br>
              <a:rPr lang="cs-CZ" sz="2000" dirty="0">
                <a:solidFill>
                  <a:prstClr val="black"/>
                </a:solidFill>
              </a:rPr>
            </a:b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Prezentace slouží k procvičení rozeznávání ročního období dle základních znaků.</a:t>
            </a:r>
            <a:r>
              <a:rPr lang="cs-CZ" sz="2000" dirty="0">
                <a:solidFill>
                  <a:prstClr val="black"/>
                </a:solidFill>
              </a:rPr>
              <a:t/>
            </a:r>
            <a:br>
              <a:rPr lang="cs-CZ" sz="2000" dirty="0">
                <a:solidFill>
                  <a:prstClr val="black"/>
                </a:solidFill>
              </a:rPr>
            </a:br>
            <a:endParaRPr lang="cs-CZ" sz="2000" dirty="0" smtClean="0">
              <a:solidFill>
                <a:prstClr val="black"/>
              </a:solidFill>
            </a:endParaRPr>
          </a:p>
          <a:p>
            <a:pPr lvl="0"/>
            <a:r>
              <a:rPr lang="cs-CZ" sz="2000" dirty="0" smtClean="0">
                <a:solidFill>
                  <a:prstClr val="black"/>
                </a:solidFill>
              </a:rPr>
              <a:t>Je </a:t>
            </a:r>
            <a:r>
              <a:rPr lang="cs-CZ" sz="2000" dirty="0">
                <a:solidFill>
                  <a:prstClr val="black"/>
                </a:solidFill>
              </a:rPr>
              <a:t>určena pro žáky základní školy speciální.</a:t>
            </a:r>
            <a:br>
              <a:rPr lang="cs-CZ" sz="2000" dirty="0">
                <a:solidFill>
                  <a:prstClr val="black"/>
                </a:solidFill>
              </a:rPr>
            </a:br>
            <a:r>
              <a:rPr lang="cs-CZ" sz="2000" dirty="0">
                <a:solidFill>
                  <a:prstClr val="black"/>
                </a:solidFill>
              </a:rPr>
              <a:t/>
            </a:r>
            <a:br>
              <a:rPr lang="cs-CZ" sz="2000" dirty="0">
                <a:solidFill>
                  <a:prstClr val="black"/>
                </a:solidFill>
              </a:rPr>
            </a:br>
            <a:r>
              <a:rPr lang="cs-CZ" sz="2000" dirty="0">
                <a:solidFill>
                  <a:prstClr val="black"/>
                </a:solidFill>
              </a:rPr>
              <a:t>Období vytvoření vzdělávacího materiálu – </a:t>
            </a:r>
            <a:r>
              <a:rPr lang="cs-CZ" sz="2000" dirty="0" smtClean="0">
                <a:solidFill>
                  <a:prstClr val="black"/>
                </a:solidFill>
              </a:rPr>
              <a:t>únor </a:t>
            </a:r>
            <a:r>
              <a:rPr lang="cs-CZ" sz="2000" dirty="0">
                <a:solidFill>
                  <a:prstClr val="black"/>
                </a:solidFill>
              </a:rPr>
              <a:t>2012.</a:t>
            </a:r>
            <a:br>
              <a:rPr lang="cs-CZ" sz="2000" dirty="0">
                <a:solidFill>
                  <a:prstClr val="black"/>
                </a:solidFill>
              </a:rPr>
            </a:b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47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843808" y="476672"/>
            <a:ext cx="204889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000" dirty="0" smtClean="0">
                <a:solidFill>
                  <a:prstClr val="black"/>
                </a:solidFill>
              </a:rPr>
              <a:t>JARO</a:t>
            </a:r>
            <a:endParaRPr lang="cs-CZ" sz="70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KlaP2\AppData\Local\Microsoft\Windows\Temporary Internet Files\Content.IE5\UQYQ9HQ1\MP90038487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4680822" cy="48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6982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22946" y="160606"/>
            <a:ext cx="5517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DOBRÉ RÁNO PŘÍRODO !!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93260" y="5517232"/>
            <a:ext cx="4847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NEJPRVE SE VŠE ZELENÁ, 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ROSTOU LISTY A POZDĚJI VYKOUKNOU I KVĚTINY.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KlaP2\AppData\Local\Microsoft\Windows\Temporary Internet Files\Content.IE5\ZH8VEPPF\MP900201586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laP2\AppData\Local\Microsoft\Windows\Temporary Internet Files\Content.IE5\BJRAG7DU\MP90043860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08720"/>
            <a:ext cx="288443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laP2\AppData\Local\Microsoft\Windows\Temporary Internet Files\Content.IE5\HHBPZ3AM\MP9004386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037850"/>
            <a:ext cx="282861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52738"/>
            <a:ext cx="1952531" cy="207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6643" y="329883"/>
            <a:ext cx="23757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CO SE DĚJE NA JAŘE?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623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62195" y="604283"/>
            <a:ext cx="67194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prstClr val="black"/>
                </a:solidFill>
              </a:rPr>
              <a:t>VŠE SI ODPOČINULO, S PRVNÍMI PAPRSKY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5338" y="2351884"/>
            <a:ext cx="31423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prstClr val="black"/>
                </a:solidFill>
              </a:rPr>
              <a:t>ZAČÍNAJÍ PŘILÉTAT </a:t>
            </a:r>
            <a:endParaRPr lang="cs-CZ" sz="5000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0485" y="4149080"/>
            <a:ext cx="30641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prstClr val="black"/>
                </a:solidFill>
              </a:rPr>
              <a:t>Z TEPLÝCH KRAJIN.</a:t>
            </a:r>
            <a:endParaRPr lang="cs-CZ" sz="3000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79299" y="4149080"/>
            <a:ext cx="148175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prstClr val="black"/>
                </a:solidFill>
              </a:rPr>
              <a:t>STAVÍ SI </a:t>
            </a:r>
            <a:endParaRPr lang="cs-CZ" sz="5000" dirty="0">
              <a:solidFill>
                <a:prstClr val="black"/>
              </a:solidFill>
            </a:endParaRPr>
          </a:p>
        </p:txBody>
      </p:sp>
      <p:pic>
        <p:nvPicPr>
          <p:cNvPr id="3076" name="Picture 4" descr="C:\Users\KlaP2\AppData\Local\Microsoft\Windows\Temporary Internet Files\Content.IE5\ZH8VEPPF\MC90044040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367" y="106112"/>
            <a:ext cx="2026744" cy="202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KlaP2\AppData\Local\Microsoft\Windows\Temporary Internet Files\Content.IE5\UQYQ9HQ1\MC9000840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472" y="1442856"/>
            <a:ext cx="1008031" cy="154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16016" y="2471767"/>
            <a:ext cx="202081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A JINÍ PTÁCI</a:t>
            </a:r>
            <a:endParaRPr lang="cs-CZ" sz="3000" dirty="0"/>
          </a:p>
        </p:txBody>
      </p:sp>
      <p:pic>
        <p:nvPicPr>
          <p:cNvPr id="3080" name="Picture 8" descr="C:\Users\KlaP2\AppData\Local\Microsoft\Windows\Temporary Internet Files\Content.IE5\HHBPZ3AM\MP90040659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543" y="3501008"/>
            <a:ext cx="2443359" cy="162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881" y="5733256"/>
            <a:ext cx="837325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A SEDÍ NA VEJCÍCH DOKUD NEVYSEDÍ MALÉ PTÁČKY.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248233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90812" y="157187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prstClr val="black"/>
                </a:solidFill>
              </a:rPr>
              <a:t>POMALU ODKLÁDÁME ZIMNÍ OBLEČENÍ A VYMĚNUJEME HO ZA:</a:t>
            </a:r>
            <a:endParaRPr lang="cs-CZ" sz="5000" dirty="0">
              <a:solidFill>
                <a:prstClr val="black"/>
              </a:solidFill>
            </a:endParaRPr>
          </a:p>
        </p:txBody>
      </p:sp>
      <p:pic>
        <p:nvPicPr>
          <p:cNvPr id="4099" name="Picture 3" descr="C:\Users\KlaP2\AppData\Local\Microsoft\Windows\Temporary Internet Files\Content.IE5\HHBPZ3AM\MP9004001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94" y="1628800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KlaP2\AppData\Local\Microsoft\Windows\Temporary Internet Files\Content.IE5\HHBPZ3AM\MP90041007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131342"/>
            <a:ext cx="3024336" cy="453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5301208"/>
            <a:ext cx="1198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KŠILTOVKU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68144" y="1412776"/>
            <a:ext cx="2486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LEHKOU JARNÍ BUNDU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63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88640"/>
            <a:ext cx="868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NÁS SLUNÍČKO LÁKÁ VEN SPORTOVAT. JE TO JARNÍ SPORT?</a:t>
            </a:r>
            <a:endParaRPr lang="cs-CZ" sz="2800" dirty="0"/>
          </a:p>
        </p:txBody>
      </p:sp>
      <p:pic>
        <p:nvPicPr>
          <p:cNvPr id="1027" name="Picture 3" descr="C:\Users\KlaP2\AppData\Local\Microsoft\Windows\Temporary Internet Files\Content.IE5\HHBPZ3AM\MP9004070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1473151" cy="220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laP2\AppData\Local\Microsoft\Windows\Temporary Internet Files\Content.IE5\HHBPZ3AM\MM90030976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60" y="3861048"/>
            <a:ext cx="1738486" cy="173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99792" y="2229068"/>
            <a:ext cx="3137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PLAVÁNÍ A SKOTAČENÍ VE VODĚ</a:t>
            </a:r>
            <a:endParaRPr lang="cs-CZ" dirty="0"/>
          </a:p>
        </p:txBody>
      </p:sp>
      <p:pic>
        <p:nvPicPr>
          <p:cNvPr id="1030" name="Picture 6" descr="C:\Users\KlaP2\AppData\Local\Microsoft\Windows\Temporary Internet Files\Content.IE5\UQYQ9HQ1\MC900428065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556793"/>
            <a:ext cx="2757781" cy="1681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771800" y="4730291"/>
            <a:ext cx="195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BRUSLENÍ NA LEDĚ</a:t>
            </a:r>
            <a:endParaRPr lang="cs-CZ" dirty="0"/>
          </a:p>
        </p:txBody>
      </p:sp>
      <p:pic>
        <p:nvPicPr>
          <p:cNvPr id="1031" name="Picture 7" descr="C:\Users\KlaP2\AppData\Local\Microsoft\Windows\Temporary Internet Files\Content.IE5\ZH8VEPPF\MC900424468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64359"/>
            <a:ext cx="1383212" cy="130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6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Obrázky </a:t>
            </a:r>
            <a:r>
              <a:rPr lang="cs-CZ" sz="2400">
                <a:solidFill>
                  <a:prstClr val="black"/>
                </a:solidFill>
              </a:rPr>
              <a:t>dostupné </a:t>
            </a:r>
            <a:r>
              <a:rPr lang="cs-CZ" sz="2400">
                <a:solidFill>
                  <a:prstClr val="black"/>
                </a:solidFill>
              </a:rPr>
              <a:t>z Klipart sady Microsoft Office.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907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103</Words>
  <Application>Microsoft Office PowerPoint</Application>
  <PresentationFormat>Předvádění na obrazovce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ZŠP a ZŠS Uherský Brod  projekt č. CZ.1.07/1.4.00/21.0961  Smyslová výchova  Č. DUMu:  VY_32_INOVACE_16_roční období jaro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Smyslová výchova  Č. DUMu:  VY_32_INOVACE_04_podzimní období</dc:title>
  <dc:creator>KlaP2</dc:creator>
  <cp:lastModifiedBy>SEF</cp:lastModifiedBy>
  <cp:revision>8</cp:revision>
  <dcterms:created xsi:type="dcterms:W3CDTF">2012-06-19T22:35:28Z</dcterms:created>
  <dcterms:modified xsi:type="dcterms:W3CDTF">2012-10-12T10:02:55Z</dcterms:modified>
</cp:coreProperties>
</file>