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5" r:id="rId3"/>
    <p:sldId id="259" r:id="rId4"/>
    <p:sldId id="261" r:id="rId5"/>
    <p:sldId id="262" r:id="rId6"/>
    <p:sldId id="264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7F8E4-EE1F-4EFC-9C8C-0ABBA7BCD42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1C256-E7EF-4F42-B853-BEED92B5F0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772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7F8E4-EE1F-4EFC-9C8C-0ABBA7BCD42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1C256-E7EF-4F42-B853-BEED92B5F0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1352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7F8E4-EE1F-4EFC-9C8C-0ABBA7BCD42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1C256-E7EF-4F42-B853-BEED92B5F0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198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7F8E4-EE1F-4EFC-9C8C-0ABBA7BCD42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1C256-E7EF-4F42-B853-BEED92B5F0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9682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7F8E4-EE1F-4EFC-9C8C-0ABBA7BCD42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1C256-E7EF-4F42-B853-BEED92B5F0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111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7F8E4-EE1F-4EFC-9C8C-0ABBA7BCD42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1C256-E7EF-4F42-B853-BEED92B5F0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026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7F8E4-EE1F-4EFC-9C8C-0ABBA7BCD42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1C256-E7EF-4F42-B853-BEED92B5F0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048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7F8E4-EE1F-4EFC-9C8C-0ABBA7BCD42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1C256-E7EF-4F42-B853-BEED92B5F0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665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7F8E4-EE1F-4EFC-9C8C-0ABBA7BCD42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1C256-E7EF-4F42-B853-BEED92B5F0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7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7F8E4-EE1F-4EFC-9C8C-0ABBA7BCD42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1C256-E7EF-4F42-B853-BEED92B5F0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307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7F8E4-EE1F-4EFC-9C8C-0ABBA7BCD42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1C256-E7EF-4F42-B853-BEED92B5F0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8900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7F8E4-EE1F-4EFC-9C8C-0ABBA7BCD42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81C256-E7EF-4F42-B853-BEED92B5F0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874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5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ZŠP a ZŠS Uherský Brod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 projekt č. CZ.1.07/1.4.00/21.0961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Smyslová výchova 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Č. </a:t>
            </a:r>
            <a:r>
              <a:rPr lang="cs-CZ" sz="1700" dirty="0" err="1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DUMu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: 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VY_32_INOVACE_19_pojmy hladký drsný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600" b="1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48691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Klára Luňáková</a:t>
            </a:r>
          </a:p>
        </p:txBody>
      </p:sp>
    </p:spTree>
    <p:extLst>
      <p:ext uri="{BB962C8B-B14F-4D97-AF65-F5344CB8AC3E}">
        <p14:creationId xmlns:p14="http://schemas.microsoft.com/office/powerpoint/2010/main" val="622321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89679"/>
            <a:ext cx="8568952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i="1" dirty="0">
                <a:solidFill>
                  <a:prstClr val="black"/>
                </a:solidFill>
              </a:rPr>
              <a:t>Anotace: </a:t>
            </a:r>
            <a:r>
              <a:rPr lang="cs-CZ" sz="2000" dirty="0">
                <a:solidFill>
                  <a:prstClr val="black"/>
                </a:solidFill>
              </a:rPr>
              <a:t/>
            </a:r>
            <a:br>
              <a:rPr lang="cs-CZ" sz="2000" dirty="0">
                <a:solidFill>
                  <a:prstClr val="black"/>
                </a:solidFill>
              </a:rPr>
            </a:br>
            <a:r>
              <a:rPr lang="cs-CZ" sz="2000" dirty="0">
                <a:solidFill>
                  <a:prstClr val="black"/>
                </a:solidFill>
              </a:rPr>
              <a:t/>
            </a:r>
            <a:br>
              <a:rPr lang="cs-CZ" sz="2000" dirty="0">
                <a:solidFill>
                  <a:prstClr val="black"/>
                </a:solidFill>
              </a:rPr>
            </a:b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>Prezentace slouží k rozlišení hladkého drsného povrchu</a:t>
            </a:r>
            <a:r>
              <a:rPr lang="cs-CZ" sz="20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Je </a:t>
            </a:r>
            <a:r>
              <a:rPr lang="cs-CZ" sz="2000" dirty="0">
                <a:solidFill>
                  <a:prstClr val="black"/>
                </a:solidFill>
              </a:rPr>
              <a:t>určena pro žáky základní školy speciální.</a:t>
            </a:r>
            <a:br>
              <a:rPr lang="cs-CZ" sz="2000" dirty="0">
                <a:solidFill>
                  <a:prstClr val="black"/>
                </a:solidFill>
              </a:rPr>
            </a:br>
            <a:r>
              <a:rPr lang="cs-CZ" sz="2000" dirty="0">
                <a:solidFill>
                  <a:prstClr val="black"/>
                </a:solidFill>
              </a:rPr>
              <a:t/>
            </a:r>
            <a:br>
              <a:rPr lang="cs-CZ" sz="2000" dirty="0">
                <a:solidFill>
                  <a:prstClr val="black"/>
                </a:solidFill>
              </a:rPr>
            </a:br>
            <a:r>
              <a:rPr lang="cs-CZ" sz="2000" dirty="0">
                <a:solidFill>
                  <a:prstClr val="black"/>
                </a:solidFill>
              </a:rPr>
              <a:t>Období vytvoření vzdělávacího materiálu – </a:t>
            </a:r>
            <a:r>
              <a:rPr lang="cs-CZ" sz="2000" dirty="0" smtClean="0">
                <a:solidFill>
                  <a:prstClr val="black"/>
                </a:solidFill>
              </a:rPr>
              <a:t>květen </a:t>
            </a:r>
            <a:r>
              <a:rPr lang="cs-CZ" sz="2000" dirty="0">
                <a:solidFill>
                  <a:prstClr val="black"/>
                </a:solidFill>
              </a:rPr>
              <a:t>2012.</a:t>
            </a:r>
            <a:br>
              <a:rPr lang="cs-CZ" sz="2000" dirty="0">
                <a:solidFill>
                  <a:prstClr val="black"/>
                </a:solidFill>
              </a:rPr>
            </a:b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90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66336" y="459920"/>
            <a:ext cx="2232248" cy="3693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HLADKÝ</a:t>
            </a:r>
            <a:endParaRPr lang="cs-CZ" sz="2200" dirty="0"/>
          </a:p>
        </p:txBody>
      </p:sp>
      <p:pic>
        <p:nvPicPr>
          <p:cNvPr id="1026" name="Picture 2" descr="C:\Users\KlaP2\AppData\Local\Microsoft\Windows\Temporary Internet Files\Content.IE5\UQYQ9HQ1\MP9004012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24744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KlaP2\AppData\Local\Microsoft\Windows\Temporary Internet Files\Content.IE5\BJRAG7DU\MC9001960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1198" y="4725144"/>
            <a:ext cx="3281868" cy="1900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laP2\AppData\Local\Microsoft\Windows\Temporary Internet Files\Content.IE5\UQYQ9HQ1\MP90016429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24742"/>
            <a:ext cx="3548712" cy="5618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9676" y="459920"/>
            <a:ext cx="343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JAKÉ JE HEDVÁBÍ NEBO DAMAŠEK?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159" y="5085184"/>
            <a:ext cx="1807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LÁTKA DRSNÁ?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8110" y="5843141"/>
            <a:ext cx="1625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NE, JE HLADKÁ.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9810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0971" y="830960"/>
            <a:ext cx="2674640" cy="37527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DRSNÝ</a:t>
            </a:r>
            <a:endParaRPr lang="cs-CZ" dirty="0"/>
          </a:p>
        </p:txBody>
      </p:sp>
      <p:pic>
        <p:nvPicPr>
          <p:cNvPr id="2050" name="Picture 2" descr="C:\Users\KlaP2\AppData\Local\Microsoft\Windows\Temporary Internet Files\Content.IE5\UQYQ9HQ1\MC90034032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3215913" cy="2711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laP2\AppData\Local\Microsoft\Windows\Temporary Internet Files\Content.IE5\UQYQ9HQ1\MP90042314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8365" y="1340768"/>
            <a:ext cx="4454871" cy="5489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3380" y="301298"/>
            <a:ext cx="2668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JAKÝ JE PILNÍK NA DŘEVO?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6408" y="301298"/>
            <a:ext cx="4672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JAKÁ JE KŮRA STROMU? HLADKÁ NEBO DRSNÁ?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161017" y="814646"/>
            <a:ext cx="2880320" cy="5261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DRSNÁ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6080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 – JE TO HLADKÉ?</a:t>
            </a:r>
            <a:endParaRPr lang="cs-CZ" dirty="0"/>
          </a:p>
        </p:txBody>
      </p:sp>
      <p:pic>
        <p:nvPicPr>
          <p:cNvPr id="3074" name="Picture 2" descr="C:\Users\KlaP2\AppData\Local\Microsoft\Windows\Temporary Internet Files\Content.IE5\UQYQ9HQ1\MC90030803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40768"/>
            <a:ext cx="1827291" cy="1416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laP2\AppData\Local\Microsoft\Windows\Temporary Internet Files\Content.IE5\BJRAG7DU\MC900430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9757" y="1412774"/>
            <a:ext cx="1076003" cy="1381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laP2\AppData\Local\Microsoft\Windows\Temporary Internet Files\Content.IE5\BJRAG7DU\MC9003469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6344" y="3070796"/>
            <a:ext cx="1828800" cy="1422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laP2\AppData\Local\Microsoft\Windows\Temporary Internet Files\Content.IE5\HHBPZ3AM\MC9004244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082141"/>
            <a:ext cx="990600" cy="93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KlaP2\AppData\Local\Microsoft\Windows\Temporary Internet Files\Content.IE5\ZH8VEPPF\MP90039993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0430" y="4830326"/>
            <a:ext cx="2327315" cy="186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941168"/>
            <a:ext cx="1079500" cy="137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024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 – JE TO DRSNÉ?</a:t>
            </a:r>
            <a:endParaRPr lang="cs-CZ" dirty="0"/>
          </a:p>
        </p:txBody>
      </p:sp>
      <p:pic>
        <p:nvPicPr>
          <p:cNvPr id="3076" name="Picture 4" descr="C:\Users\KlaP2\AppData\Local\Microsoft\Windows\Temporary Internet Files\Content.IE5\BJRAG7DU\MC9004300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6344" y="1387619"/>
            <a:ext cx="1076003" cy="1381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laP2\AppData\Local\Microsoft\Windows\Temporary Internet Files\Content.IE5\HHBPZ3AM\MC900424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7404" y="5336970"/>
            <a:ext cx="990600" cy="93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740" y="2754474"/>
            <a:ext cx="1079500" cy="137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Users\KlaP2\AppData\Local\Microsoft\Windows\Temporary Internet Files\Content.IE5\HHBPZ3AM\MP9004341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1" y="1096404"/>
            <a:ext cx="1792768" cy="268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KlaP2\AppData\Local\Microsoft\Windows\Temporary Internet Files\Content.IE5\UQYQ9HQ1\MP90043880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5456" y="4653136"/>
            <a:ext cx="2808312" cy="2110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KlaP2\AppData\Local\Microsoft\Windows\Temporary Internet Files\Content.IE5\ZH8VEPPF\MC90033582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2309" y="2030270"/>
            <a:ext cx="1900431" cy="2445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3805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Obrázky dostupné </a:t>
            </a:r>
            <a:r>
              <a:rPr lang="cs-CZ" sz="2400" dirty="0">
                <a:solidFill>
                  <a:prstClr val="black"/>
                </a:solidFill>
              </a:rPr>
              <a:t>z Klipart sady Microsoft Office.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392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64</Words>
  <Application>Microsoft Office PowerPoint</Application>
  <PresentationFormat>Předvádění na obrazovce (4:3)</PresentationFormat>
  <Paragraphs>20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ZŠP a ZŠS Uherský Brod  projekt č. CZ.1.07/1.4.00/21.0961  Smyslová výchova  Č. DUMu:  VY_32_INOVACE_19_pojmy hladký drsný </vt:lpstr>
      <vt:lpstr>Prezentace aplikace PowerPoint</vt:lpstr>
      <vt:lpstr>HLADKÝ</vt:lpstr>
      <vt:lpstr>DRSNÝ</vt:lpstr>
      <vt:lpstr>CVIČENÍ – JE TO HLADKÉ?</vt:lpstr>
      <vt:lpstr>CVIČENÍ – JE TO DRSNÉ?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Smyslová výchova  Č. DUMu:  VY_32_INOVACE_19_pojmy hladký drsný</dc:title>
  <dc:creator>KlaP2</dc:creator>
  <cp:lastModifiedBy>SEF</cp:lastModifiedBy>
  <cp:revision>7</cp:revision>
  <dcterms:created xsi:type="dcterms:W3CDTF">2012-06-20T19:46:51Z</dcterms:created>
  <dcterms:modified xsi:type="dcterms:W3CDTF">2012-10-12T10:03:46Z</dcterms:modified>
</cp:coreProperties>
</file>