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3" r:id="rId2"/>
    <p:sldId id="264" r:id="rId3"/>
    <p:sldId id="259" r:id="rId4"/>
    <p:sldId id="262" r:id="rId5"/>
    <p:sldId id="265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46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VY_22_INOVACE_01_36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E12E032-E097-4E3A-BE37-4E69072A415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76F5725-DE5A-4D4F-BB5F-9F539F5C7982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30004BE-508F-4D15-BA57-12EF0EC65C9C}" type="presOf" srcId="{D8197B8C-B260-4A16-BDF4-0947B075E274}" destId="{25B08C86-7E15-44DC-BE7F-FFB55DD49D12}" srcOrd="0" destOrd="0" presId="urn:microsoft.com/office/officeart/2005/8/layout/target3"/>
    <dgm:cxn modelId="{A4237BB6-EAB4-47AB-8375-CB1C50B798BB}" type="presOf" srcId="{D1B46980-6531-4606-95E6-44980827E919}" destId="{2BE915AB-18AA-4053-B92C-3BFC9ED204BB}" srcOrd="1" destOrd="0" presId="urn:microsoft.com/office/officeart/2005/8/layout/target3"/>
    <dgm:cxn modelId="{3986C0A6-A534-41B4-8EBE-9CB5C32E0326}" type="presOf" srcId="{757F3AB3-0718-4624-B441-E567A8F0AB56}" destId="{333A1088-737F-45CB-B68E-254E46348037}" srcOrd="0" destOrd="0" presId="urn:microsoft.com/office/officeart/2005/8/layout/target3"/>
    <dgm:cxn modelId="{A5E60F6A-36C1-4E61-B532-024E0D0DCB63}" type="presOf" srcId="{D1D4F407-5343-4D3F-B5B9-D407B03CAEB4}" destId="{D005CE8C-CC26-4C3E-AC11-E15060ECD759}" srcOrd="0" destOrd="0" presId="urn:microsoft.com/office/officeart/2005/8/layout/target3"/>
    <dgm:cxn modelId="{F4040973-9246-4857-9A06-7BF365CBEACD}" type="presOf" srcId="{B651F6E3-6281-48DB-9319-2AEAFDAE7572}" destId="{619D679B-A015-4ECF-8348-D1034C574F40}" srcOrd="0" destOrd="0" presId="urn:microsoft.com/office/officeart/2005/8/layout/target3"/>
    <dgm:cxn modelId="{3807682D-33C9-402E-AB9D-A54A951CFA68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10E83BB-744F-400A-9542-5DAC5E5DADF0}" type="presOf" srcId="{4C35D32F-0EAB-4CD7-82EE-45574DC2A586}" destId="{8BEBB6EC-1DAA-4CAC-8A25-BC0FCBD5DBD5}" srcOrd="0" destOrd="0" presId="urn:microsoft.com/office/officeart/2005/8/layout/target3"/>
    <dgm:cxn modelId="{D692219B-0B3A-46DB-97DF-98DA8FF1D673}" type="presOf" srcId="{4C35D32F-0EAB-4CD7-82EE-45574DC2A586}" destId="{890E4F0B-2866-4A3F-A3C7-2A14B1797930}" srcOrd="1" destOrd="0" presId="urn:microsoft.com/office/officeart/2005/8/layout/target3"/>
    <dgm:cxn modelId="{A6AA683A-E8F2-4D9F-84D0-B63D41C9B165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C7A1C0F-8BD0-42CB-BA0F-99DC66804E1B}" type="presParOf" srcId="{333A1088-737F-45CB-B68E-254E46348037}" destId="{F5ABB229-8D3B-4694-996A-96F23CF14429}" srcOrd="0" destOrd="0" presId="urn:microsoft.com/office/officeart/2005/8/layout/target3"/>
    <dgm:cxn modelId="{9F6226B4-3308-42A0-8F4D-481F54BCC3A3}" type="presParOf" srcId="{333A1088-737F-45CB-B68E-254E46348037}" destId="{F41139FD-01EE-4571-8B17-4FB00FC51163}" srcOrd="1" destOrd="0" presId="urn:microsoft.com/office/officeart/2005/8/layout/target3"/>
    <dgm:cxn modelId="{3BFEA625-2F3B-4FA9-A876-7DC4821C56E9}" type="presParOf" srcId="{333A1088-737F-45CB-B68E-254E46348037}" destId="{D005CE8C-CC26-4C3E-AC11-E15060ECD759}" srcOrd="2" destOrd="0" presId="urn:microsoft.com/office/officeart/2005/8/layout/target3"/>
    <dgm:cxn modelId="{5C55DEF6-2F2F-48D8-BAB1-45957AC33EF1}" type="presParOf" srcId="{333A1088-737F-45CB-B68E-254E46348037}" destId="{2C702D82-9B77-49B7-9568-BB8EB47C3372}" srcOrd="3" destOrd="0" presId="urn:microsoft.com/office/officeart/2005/8/layout/target3"/>
    <dgm:cxn modelId="{EEA23261-4971-44AE-8ED6-6B4FD709D934}" type="presParOf" srcId="{333A1088-737F-45CB-B68E-254E46348037}" destId="{A52A0455-90FF-4808-ABD0-F02540D31D5A}" srcOrd="4" destOrd="0" presId="urn:microsoft.com/office/officeart/2005/8/layout/target3"/>
    <dgm:cxn modelId="{7158CB0E-5183-42B3-99B8-85CD66FBDCC7}" type="presParOf" srcId="{333A1088-737F-45CB-B68E-254E46348037}" destId="{6140AFEC-043D-4C43-A2F9-D0F5331DF3A3}" srcOrd="5" destOrd="0" presId="urn:microsoft.com/office/officeart/2005/8/layout/target3"/>
    <dgm:cxn modelId="{8D137B5F-98BA-4160-8E80-5378B75A37C9}" type="presParOf" srcId="{333A1088-737F-45CB-B68E-254E46348037}" destId="{9358AC05-5D7D-4327-9F80-1AD486AEA664}" srcOrd="6" destOrd="0" presId="urn:microsoft.com/office/officeart/2005/8/layout/target3"/>
    <dgm:cxn modelId="{C7D204F6-5B80-45F1-BF25-B0F9FE962F7F}" type="presParOf" srcId="{333A1088-737F-45CB-B68E-254E46348037}" destId="{313FC574-E1CD-4FB4-B054-0B805CE0447D}" srcOrd="7" destOrd="0" presId="urn:microsoft.com/office/officeart/2005/8/layout/target3"/>
    <dgm:cxn modelId="{FACDEB4C-FC4B-485D-BB01-ECA72EA08858}" type="presParOf" srcId="{333A1088-737F-45CB-B68E-254E46348037}" destId="{619D679B-A015-4ECF-8348-D1034C574F40}" srcOrd="8" destOrd="0" presId="urn:microsoft.com/office/officeart/2005/8/layout/target3"/>
    <dgm:cxn modelId="{FC927727-AB4D-458B-B419-81ACF3638DDB}" type="presParOf" srcId="{333A1088-737F-45CB-B68E-254E46348037}" destId="{322283A8-4A27-4CDA-BAE3-F381106A9174}" srcOrd="9" destOrd="0" presId="urn:microsoft.com/office/officeart/2005/8/layout/target3"/>
    <dgm:cxn modelId="{CFD389C2-F601-4728-B669-D05811DA741B}" type="presParOf" srcId="{333A1088-737F-45CB-B68E-254E46348037}" destId="{FFC9F71D-1B4F-4AD9-A4A6-86ADEFC8AF5C}" srcOrd="10" destOrd="0" presId="urn:microsoft.com/office/officeart/2005/8/layout/target3"/>
    <dgm:cxn modelId="{F480EF47-9385-44B1-901C-33815C9A9386}" type="presParOf" srcId="{333A1088-737F-45CB-B68E-254E46348037}" destId="{25B08C86-7E15-44DC-BE7F-FFB55DD49D12}" srcOrd="11" destOrd="0" presId="urn:microsoft.com/office/officeart/2005/8/layout/target3"/>
    <dgm:cxn modelId="{9ECB88F2-01BE-4173-A3CC-3F2B463EE0E0}" type="presParOf" srcId="{333A1088-737F-45CB-B68E-254E46348037}" destId="{76644BE8-9D7C-4C09-B250-3D10AF48CBB7}" srcOrd="12" destOrd="0" presId="urn:microsoft.com/office/officeart/2005/8/layout/target3"/>
    <dgm:cxn modelId="{6596A430-8FF9-4C25-9ABA-FD3683CA4F10}" type="presParOf" srcId="{333A1088-737F-45CB-B68E-254E46348037}" destId="{EE85B701-7295-41C0-BA7A-34D3756A2AE6}" srcOrd="13" destOrd="0" presId="urn:microsoft.com/office/officeart/2005/8/layout/target3"/>
    <dgm:cxn modelId="{A93DEC9D-1EBC-4238-838B-63B7E7A030BB}" type="presParOf" srcId="{333A1088-737F-45CB-B68E-254E46348037}" destId="{8BEBB6EC-1DAA-4CAC-8A25-BC0FCBD5DBD5}" srcOrd="14" destOrd="0" presId="urn:microsoft.com/office/officeart/2005/8/layout/target3"/>
    <dgm:cxn modelId="{493425DD-7FED-4469-839E-8A84B346F200}" type="presParOf" srcId="{333A1088-737F-45CB-B68E-254E46348037}" destId="{AED2198E-93D5-4001-81B4-73124B309672}" srcOrd="15" destOrd="0" presId="urn:microsoft.com/office/officeart/2005/8/layout/target3"/>
    <dgm:cxn modelId="{D7F3D6D3-13C2-4D58-9787-D0FBED58B6F1}" type="presParOf" srcId="{333A1088-737F-45CB-B68E-254E46348037}" destId="{2BE915AB-18AA-4053-B92C-3BFC9ED204BB}" srcOrd="16" destOrd="0" presId="urn:microsoft.com/office/officeart/2005/8/layout/target3"/>
    <dgm:cxn modelId="{5C221661-1048-4BBE-B964-DDDBBEF2EBEF}" type="presParOf" srcId="{333A1088-737F-45CB-B68E-254E46348037}" destId="{6BB5E863-4638-4E1D-BFDE-399D028AC4ED}" srcOrd="17" destOrd="0" presId="urn:microsoft.com/office/officeart/2005/8/layout/target3"/>
    <dgm:cxn modelId="{56E1ACB7-81B5-4B78-81FF-08A273040ED7}" type="presParOf" srcId="{333A1088-737F-45CB-B68E-254E46348037}" destId="{5A5FFA88-C948-4069-8E93-59FA12366E83}" srcOrd="18" destOrd="0" presId="urn:microsoft.com/office/officeart/2005/8/layout/target3"/>
    <dgm:cxn modelId="{C166CED5-2221-4F27-8473-810062E6D97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VY_22_INOVACE_01_36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978867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2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2" y="1557338"/>
            <a:ext cx="8424167" cy="4895998"/>
          </a:xfrm>
        </p:spPr>
        <p:txBody>
          <a:bodyPr>
            <a:normAutofit fontScale="925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6. ročníku základní školy. Materiál obsahuje animace. Pomocí nich je žák postupně seznamován s vytvářením vět s opisným tvarem slovesa </a:t>
            </a:r>
            <a:r>
              <a:rPr lang="cs-CZ" sz="2200" dirty="0" err="1" smtClean="0"/>
              <a:t>must</a:t>
            </a:r>
            <a:r>
              <a:rPr lang="cs-CZ" sz="2200" dirty="0" smtClean="0"/>
              <a:t>. Animace také zpřístupní správné řešení.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vytváří věty s opisným tarem slovesa </a:t>
            </a:r>
            <a:r>
              <a:rPr lang="cs-CZ" sz="2200" dirty="0" err="1" smtClean="0"/>
              <a:t>must</a:t>
            </a:r>
            <a:endParaRPr lang="cs-CZ" sz="2200" dirty="0" smtClean="0"/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modální slovesa</a:t>
            </a:r>
            <a:r>
              <a:rPr lang="cs-CZ" sz="2200" dirty="0"/>
              <a:t>, </a:t>
            </a:r>
            <a:r>
              <a:rPr lang="cs-CZ" sz="2200" dirty="0" smtClean="0"/>
              <a:t>opisný tvar, přítomný čas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409488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2505" y="62068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>HAVE TO</a:t>
            </a:r>
            <a:br>
              <a:rPr lang="cs-CZ" dirty="0" smtClean="0"/>
            </a:br>
            <a:r>
              <a:rPr lang="cs-CZ" dirty="0" smtClean="0"/>
              <a:t>MUSET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61426" y="2636912"/>
            <a:ext cx="79150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je takzvaný opisný tvar slovesa </a:t>
            </a:r>
            <a:r>
              <a:rPr lang="cs-CZ" sz="2400" b="1" dirty="0" err="1" smtClean="0"/>
              <a:t>must</a:t>
            </a:r>
            <a:endParaRPr lang="cs-CZ" sz="2400" b="1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vyjadřuje nutnost způsobenou vnějšími okolnostmi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překládá se stejně jako sloveso </a:t>
            </a:r>
            <a:r>
              <a:rPr lang="cs-CZ" sz="2400" dirty="0" err="1" smtClean="0"/>
              <a:t>must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časuje se jako jakékoliv jiné sloveso v přítomném čase prostém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7457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5"/>
          <p:cNvSpPr txBox="1">
            <a:spLocks noChangeArrowheads="1"/>
          </p:cNvSpPr>
          <p:nvPr/>
        </p:nvSpPr>
        <p:spPr bwMode="auto">
          <a:xfrm>
            <a:off x="616963" y="887410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 dirty="0"/>
              <a:t>Oznamovací věta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66263" y="1517647"/>
            <a:ext cx="925512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podmět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23763" y="1517647"/>
            <a:ext cx="88004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7" name="TextovéPole 11"/>
          <p:cNvSpPr txBox="1">
            <a:spLocks noChangeArrowheads="1"/>
          </p:cNvSpPr>
          <p:nvPr/>
        </p:nvSpPr>
        <p:spPr bwMode="auto">
          <a:xfrm>
            <a:off x="3223638" y="1374772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88400" y="2530472"/>
            <a:ext cx="34889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to go </a:t>
            </a:r>
            <a:r>
              <a:rPr lang="cs-CZ" dirty="0"/>
              <a:t>to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day</a:t>
            </a:r>
            <a:r>
              <a:rPr lang="cs-CZ" dirty="0"/>
              <a:t>.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59838" y="3030535"/>
            <a:ext cx="915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/>
              <a:t>Otázka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617338" y="3602035"/>
            <a:ext cx="925512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podmět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31275" y="3602035"/>
            <a:ext cx="1073150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do / </a:t>
            </a:r>
            <a:r>
              <a:rPr lang="cs-CZ" dirty="0" err="1"/>
              <a:t>does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74775" y="3602035"/>
            <a:ext cx="88004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2545775" y="3530597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14" name="TextovéPole 11"/>
          <p:cNvSpPr txBox="1">
            <a:spLocks noChangeArrowheads="1"/>
          </p:cNvSpPr>
          <p:nvPr/>
        </p:nvSpPr>
        <p:spPr bwMode="auto">
          <a:xfrm>
            <a:off x="5188963" y="3530597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085775" y="2517772"/>
            <a:ext cx="2638425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3.os., </a:t>
            </a:r>
            <a:r>
              <a:rPr lang="cs-CZ" dirty="0" err="1"/>
              <a:t>č.j</a:t>
            </a:r>
            <a:r>
              <a:rPr lang="cs-CZ" dirty="0"/>
              <a:t>. – </a:t>
            </a:r>
            <a:r>
              <a:rPr lang="cs-CZ" dirty="0" smtClean="0"/>
              <a:t>has to</a:t>
            </a:r>
            <a:endParaRPr lang="cs-CZ" dirty="0"/>
          </a:p>
        </p:txBody>
      </p:sp>
      <p:cxnSp>
        <p:nvCxnSpPr>
          <p:cNvPr id="16" name="Pravoúhlá spojovací čára 18"/>
          <p:cNvCxnSpPr>
            <a:endCxn id="15" idx="1"/>
          </p:cNvCxnSpPr>
          <p:nvPr/>
        </p:nvCxnSpPr>
        <p:spPr>
          <a:xfrm rot="16200000" flipH="1">
            <a:off x="4348381" y="1964529"/>
            <a:ext cx="827087" cy="6477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831275" y="4173535"/>
            <a:ext cx="36215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do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shool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759838" y="4745035"/>
            <a:ext cx="787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u="sng"/>
              <a:t>Zápor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45588" y="5245097"/>
            <a:ext cx="925512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podmět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3617338" y="5245097"/>
            <a:ext cx="1604962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don´t / </a:t>
            </a:r>
            <a:r>
              <a:rPr lang="cs-CZ" dirty="0" err="1"/>
              <a:t>doesn</a:t>
            </a:r>
            <a:r>
              <a:rPr lang="cs-CZ" dirty="0"/>
              <a:t>´t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474838" y="5245097"/>
            <a:ext cx="88004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22" name="TextovéPole 10"/>
          <p:cNvSpPr txBox="1">
            <a:spLocks noChangeArrowheads="1"/>
          </p:cNvSpPr>
          <p:nvPr/>
        </p:nvSpPr>
        <p:spPr bwMode="auto">
          <a:xfrm>
            <a:off x="2688650" y="517366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23" name="TextovéPole 11"/>
          <p:cNvSpPr txBox="1">
            <a:spLocks noChangeArrowheads="1"/>
          </p:cNvSpPr>
          <p:nvPr/>
        </p:nvSpPr>
        <p:spPr bwMode="auto">
          <a:xfrm>
            <a:off x="5617588" y="517366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1045588" y="5858666"/>
            <a:ext cx="46346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Ben </a:t>
            </a:r>
            <a:r>
              <a:rPr lang="cs-CZ" dirty="0" err="1"/>
              <a:t>doesn´t</a:t>
            </a:r>
            <a:r>
              <a:rPr lang="cs-CZ" dirty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wear</a:t>
            </a:r>
            <a:r>
              <a:rPr lang="cs-CZ" dirty="0" smtClean="0"/>
              <a:t> a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uniform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894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/>
      <p:bldP spid="14" grpId="0"/>
      <p:bldP spid="15" grpId="0" animBg="1"/>
      <p:bldP spid="17" grpId="0"/>
      <p:bldP spid="18" grpId="0"/>
      <p:bldP spid="19" grpId="0" animBg="1"/>
      <p:bldP spid="20" grpId="0" animBg="1"/>
      <p:bldP spid="21" grpId="0" animBg="1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511256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</a:t>
            </a:r>
            <a:r>
              <a:rPr lang="cs-CZ" dirty="0" err="1" smtClean="0"/>
              <a:t>take</a:t>
            </a:r>
            <a:r>
              <a:rPr lang="cs-CZ" dirty="0" smtClean="0"/>
              <a:t> </a:t>
            </a:r>
            <a:r>
              <a:rPr lang="cs-CZ" dirty="0" err="1" smtClean="0"/>
              <a:t>holiday</a:t>
            </a:r>
            <a:r>
              <a:rPr lang="cs-CZ" dirty="0" smtClean="0"/>
              <a:t>? (</a:t>
            </a:r>
            <a:r>
              <a:rPr lang="cs-CZ" dirty="0" err="1" smtClean="0"/>
              <a:t>you</a:t>
            </a:r>
            <a:r>
              <a:rPr lang="cs-CZ" dirty="0" smtClean="0"/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go  </a:t>
            </a:r>
            <a:r>
              <a:rPr lang="cs-CZ" dirty="0"/>
              <a:t>to </a:t>
            </a:r>
            <a:r>
              <a:rPr lang="cs-CZ" dirty="0" err="1" smtClean="0"/>
              <a:t>Croatia</a:t>
            </a:r>
            <a:r>
              <a:rPr lang="cs-CZ" dirty="0" smtClean="0"/>
              <a:t>. (I)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go  to </a:t>
            </a:r>
            <a:r>
              <a:rPr lang="cs-CZ" dirty="0" err="1" smtClean="0"/>
              <a:t>England</a:t>
            </a:r>
            <a:r>
              <a:rPr lang="cs-CZ" dirty="0" smtClean="0"/>
              <a:t>. (I / not)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</a:t>
            </a:r>
            <a:r>
              <a:rPr lang="cs-CZ" dirty="0" err="1" smtClean="0"/>
              <a:t>help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house? (Tom)</a:t>
            </a:r>
            <a:endParaRPr lang="cs-CZ" dirty="0"/>
          </a:p>
          <a:p>
            <a:pPr marL="0" indent="0">
              <a:lnSpc>
                <a:spcPct val="150000"/>
              </a:lnSpc>
              <a:buNone/>
            </a:pPr>
            <a:r>
              <a:rPr lang="cs-CZ" dirty="0" err="1" smtClean="0"/>
              <a:t>Yes</a:t>
            </a:r>
            <a:r>
              <a:rPr lang="cs-CZ" dirty="0" smtClean="0"/>
              <a:t>, …………………….. make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</a:t>
            </a:r>
            <a:r>
              <a:rPr lang="cs-CZ" dirty="0" smtClean="0"/>
              <a:t>. (he)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……………………..</a:t>
            </a:r>
            <a:r>
              <a:rPr lang="cs-CZ" dirty="0" smtClean="0"/>
              <a:t> set </a:t>
            </a:r>
            <a:r>
              <a:rPr lang="cs-CZ" dirty="0" err="1" smtClean="0"/>
              <a:t>the</a:t>
            </a:r>
            <a:r>
              <a:rPr lang="cs-CZ" dirty="0" smtClean="0"/>
              <a:t> table. (he / not)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19928" y="548680"/>
            <a:ext cx="2631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D</a:t>
            </a:r>
            <a:r>
              <a:rPr lang="cs-CZ" sz="2400" dirty="0" smtClean="0">
                <a:solidFill>
                  <a:srgbClr val="FF0000"/>
                </a:solidFill>
              </a:rPr>
              <a:t>o </a:t>
            </a:r>
            <a:r>
              <a:rPr lang="cs-CZ" sz="2400" dirty="0" err="1" smtClean="0"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to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48377" y="143886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to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3945" y="2204864"/>
            <a:ext cx="225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don´t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to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9928" y="3068960"/>
            <a:ext cx="2467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Does</a:t>
            </a:r>
            <a:r>
              <a:rPr lang="cs-CZ" sz="2400" dirty="0" smtClean="0">
                <a:solidFill>
                  <a:srgbClr val="FF0000"/>
                </a:solidFill>
              </a:rPr>
              <a:t> Tom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to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63688" y="393305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he has to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9928" y="4725144"/>
            <a:ext cx="2827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He </a:t>
            </a:r>
            <a:r>
              <a:rPr lang="cs-CZ" sz="2400" dirty="0" err="1" smtClean="0">
                <a:solidFill>
                  <a:srgbClr val="FF0000"/>
                </a:solidFill>
              </a:rPr>
              <a:t>doesn´t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to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2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Musíš vstávat brzy?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Musím jít.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Nemusím nosit uniformu.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Musí Mandy pomáhat doma</a:t>
            </a:r>
            <a:r>
              <a:rPr lang="cs-CZ" dirty="0"/>
              <a:t>?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/>
              <a:t>Ano, </a:t>
            </a:r>
            <a:r>
              <a:rPr lang="cs-CZ" dirty="0" smtClean="0"/>
              <a:t>musí umývat </a:t>
            </a:r>
            <a:r>
              <a:rPr lang="cs-CZ" dirty="0"/>
              <a:t>nádobí.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/>
              <a:t>Ale </a:t>
            </a:r>
            <a:r>
              <a:rPr lang="cs-CZ" dirty="0" smtClean="0"/>
              <a:t>nemusí vařit.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499057"/>
            <a:ext cx="8229600" cy="6120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to </a:t>
            </a:r>
            <a:r>
              <a:rPr lang="cs-CZ" dirty="0" err="1" smtClean="0">
                <a:solidFill>
                  <a:srgbClr val="FF0000"/>
                </a:solidFill>
              </a:rPr>
              <a:t>get</a:t>
            </a:r>
            <a:r>
              <a:rPr lang="cs-CZ" dirty="0" smtClean="0">
                <a:solidFill>
                  <a:srgbClr val="FF0000"/>
                </a:solidFill>
              </a:rPr>
              <a:t> up early?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to go.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don´t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to </a:t>
            </a:r>
            <a:r>
              <a:rPr lang="cs-CZ" dirty="0" err="1" smtClean="0">
                <a:solidFill>
                  <a:srgbClr val="FF0000"/>
                </a:solidFill>
              </a:rPr>
              <a:t>wear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uniform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Mandy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to </a:t>
            </a:r>
            <a:r>
              <a:rPr lang="cs-CZ" dirty="0" err="1" smtClean="0">
                <a:solidFill>
                  <a:srgbClr val="FF0000"/>
                </a:solidFill>
              </a:rPr>
              <a:t>help</a:t>
            </a:r>
            <a:r>
              <a:rPr lang="cs-CZ" dirty="0" smtClean="0">
                <a:solidFill>
                  <a:srgbClr val="FF0000"/>
                </a:solidFill>
              </a:rPr>
              <a:t> in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house?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has to </a:t>
            </a:r>
            <a:r>
              <a:rPr lang="cs-CZ" dirty="0" err="1" smtClean="0">
                <a:solidFill>
                  <a:srgbClr val="FF0000"/>
                </a:solidFill>
              </a:rPr>
              <a:t>wash</a:t>
            </a:r>
            <a:r>
              <a:rPr lang="cs-CZ" dirty="0" smtClean="0">
                <a:solidFill>
                  <a:srgbClr val="FF0000"/>
                </a:solidFill>
              </a:rPr>
              <a:t> up.</a:t>
            </a:r>
          </a:p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But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doesn´t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smtClean="0">
                <a:solidFill>
                  <a:srgbClr val="FF0000"/>
                </a:solidFill>
              </a:rPr>
              <a:t> to cook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85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373</Words>
  <Application>Microsoft Office PowerPoint</Application>
  <PresentationFormat>Předvádění na obrazovce (4:3)</PresentationFormat>
  <Paragraphs>67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HAVE TO MUSET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user</cp:lastModifiedBy>
  <cp:revision>26</cp:revision>
  <dcterms:created xsi:type="dcterms:W3CDTF">2011-06-20T10:40:08Z</dcterms:created>
  <dcterms:modified xsi:type="dcterms:W3CDTF">2012-08-28T08:34:25Z</dcterms:modified>
</cp:coreProperties>
</file>