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65" r:id="rId3"/>
    <p:sldId id="259" r:id="rId4"/>
    <p:sldId id="266" r:id="rId5"/>
    <p:sldId id="267" r:id="rId6"/>
    <p:sldId id="268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VY_22_INOVACE_01_09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3058DC-7B4F-4255-8C4B-33EF8A8EABE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784F4BB-75A6-4B7C-BAD5-C95F11EA7071}" type="presOf" srcId="{757F3AB3-0718-4624-B441-E567A8F0AB56}" destId="{333A1088-737F-45CB-B68E-254E46348037}" srcOrd="0" destOrd="0" presId="urn:microsoft.com/office/officeart/2005/8/layout/target3"/>
    <dgm:cxn modelId="{D0F4AE0F-D036-4475-B26A-01AA1B7C739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0786A22-94D6-43D9-8E5D-390A46AA0DF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6E376D-2FD5-4D5F-A15D-FD825731CB07}" type="presOf" srcId="{D1B46980-6531-4606-95E6-44980827E919}" destId="{2BE915AB-18AA-4053-B92C-3BFC9ED204BB}" srcOrd="1" destOrd="0" presId="urn:microsoft.com/office/officeart/2005/8/layout/target3"/>
    <dgm:cxn modelId="{366BC956-B545-4BEF-9410-20384FE55EA1}" type="presOf" srcId="{B651F6E3-6281-48DB-9319-2AEAFDAE7572}" destId="{6BB5E863-4638-4E1D-BFDE-399D028AC4ED}" srcOrd="1" destOrd="0" presId="urn:microsoft.com/office/officeart/2005/8/layout/target3"/>
    <dgm:cxn modelId="{B0C81198-C5D9-4BEE-8BC5-6CD4C403CA25}" type="presOf" srcId="{4C35D32F-0EAB-4CD7-82EE-45574DC2A586}" destId="{890E4F0B-2866-4A3F-A3C7-2A14B1797930}" srcOrd="1" destOrd="0" presId="urn:microsoft.com/office/officeart/2005/8/layout/target3"/>
    <dgm:cxn modelId="{F3E66027-0996-4E96-A82B-C796E376517E}" type="presOf" srcId="{D1D4F407-5343-4D3F-B5B9-D407B03CAEB4}" destId="{AED2198E-93D5-4001-81B4-73124B309672}" srcOrd="1" destOrd="0" presId="urn:microsoft.com/office/officeart/2005/8/layout/target3"/>
    <dgm:cxn modelId="{510FF525-4594-450C-B50D-43074F5EEC24}" type="presOf" srcId="{D1B46980-6531-4606-95E6-44980827E919}" destId="{6140AFEC-043D-4C43-A2F9-D0F5331DF3A3}" srcOrd="0" destOrd="0" presId="urn:microsoft.com/office/officeart/2005/8/layout/target3"/>
    <dgm:cxn modelId="{F5137C94-5B39-41FA-A229-C480C5A077A1}" type="presOf" srcId="{D1D4F407-5343-4D3F-B5B9-D407B03CAEB4}" destId="{D005CE8C-CC26-4C3E-AC11-E15060ECD759}" srcOrd="0" destOrd="0" presId="urn:microsoft.com/office/officeart/2005/8/layout/target3"/>
    <dgm:cxn modelId="{7528CBBD-C3A9-495E-BCC8-AD3041187A8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1D607E-E32A-4936-813B-093AC1D5088D}" type="presParOf" srcId="{333A1088-737F-45CB-B68E-254E46348037}" destId="{F5ABB229-8D3B-4694-996A-96F23CF14429}" srcOrd="0" destOrd="0" presId="urn:microsoft.com/office/officeart/2005/8/layout/target3"/>
    <dgm:cxn modelId="{B65AAA68-BF5D-4FEC-BA26-7418093808E3}" type="presParOf" srcId="{333A1088-737F-45CB-B68E-254E46348037}" destId="{F41139FD-01EE-4571-8B17-4FB00FC51163}" srcOrd="1" destOrd="0" presId="urn:microsoft.com/office/officeart/2005/8/layout/target3"/>
    <dgm:cxn modelId="{F903E28E-5CB7-4CD8-98A8-E0B7878CF855}" type="presParOf" srcId="{333A1088-737F-45CB-B68E-254E46348037}" destId="{D005CE8C-CC26-4C3E-AC11-E15060ECD759}" srcOrd="2" destOrd="0" presId="urn:microsoft.com/office/officeart/2005/8/layout/target3"/>
    <dgm:cxn modelId="{A1A56A10-B2F7-4FC7-B5B0-1636CC3A4B3D}" type="presParOf" srcId="{333A1088-737F-45CB-B68E-254E46348037}" destId="{2C702D82-9B77-49B7-9568-BB8EB47C3372}" srcOrd="3" destOrd="0" presId="urn:microsoft.com/office/officeart/2005/8/layout/target3"/>
    <dgm:cxn modelId="{E1ECD33B-FB51-42EF-959E-4C2E9F8F4F71}" type="presParOf" srcId="{333A1088-737F-45CB-B68E-254E46348037}" destId="{A52A0455-90FF-4808-ABD0-F02540D31D5A}" srcOrd="4" destOrd="0" presId="urn:microsoft.com/office/officeart/2005/8/layout/target3"/>
    <dgm:cxn modelId="{D09AB77E-930C-4750-9B8F-C392DBD4D4F2}" type="presParOf" srcId="{333A1088-737F-45CB-B68E-254E46348037}" destId="{6140AFEC-043D-4C43-A2F9-D0F5331DF3A3}" srcOrd="5" destOrd="0" presId="urn:microsoft.com/office/officeart/2005/8/layout/target3"/>
    <dgm:cxn modelId="{00AAB9EF-E747-452A-9866-FCE363F20B20}" type="presParOf" srcId="{333A1088-737F-45CB-B68E-254E46348037}" destId="{9358AC05-5D7D-4327-9F80-1AD486AEA664}" srcOrd="6" destOrd="0" presId="urn:microsoft.com/office/officeart/2005/8/layout/target3"/>
    <dgm:cxn modelId="{5162E26D-D7BD-41CB-AD97-9D05FC63CF5D}" type="presParOf" srcId="{333A1088-737F-45CB-B68E-254E46348037}" destId="{313FC574-E1CD-4FB4-B054-0B805CE0447D}" srcOrd="7" destOrd="0" presId="urn:microsoft.com/office/officeart/2005/8/layout/target3"/>
    <dgm:cxn modelId="{8741D2D6-0372-4F72-A902-52CB7F566831}" type="presParOf" srcId="{333A1088-737F-45CB-B68E-254E46348037}" destId="{619D679B-A015-4ECF-8348-D1034C574F40}" srcOrd="8" destOrd="0" presId="urn:microsoft.com/office/officeart/2005/8/layout/target3"/>
    <dgm:cxn modelId="{29C20234-06EA-4911-9789-84A18BE6243D}" type="presParOf" srcId="{333A1088-737F-45CB-B68E-254E46348037}" destId="{322283A8-4A27-4CDA-BAE3-F381106A9174}" srcOrd="9" destOrd="0" presId="urn:microsoft.com/office/officeart/2005/8/layout/target3"/>
    <dgm:cxn modelId="{986A00AD-5464-431B-9DD9-0C042E70EF21}" type="presParOf" srcId="{333A1088-737F-45CB-B68E-254E46348037}" destId="{FFC9F71D-1B4F-4AD9-A4A6-86ADEFC8AF5C}" srcOrd="10" destOrd="0" presId="urn:microsoft.com/office/officeart/2005/8/layout/target3"/>
    <dgm:cxn modelId="{391B2F14-2E25-44E6-A604-1474C795890C}" type="presParOf" srcId="{333A1088-737F-45CB-B68E-254E46348037}" destId="{25B08C86-7E15-44DC-BE7F-FFB55DD49D12}" srcOrd="11" destOrd="0" presId="urn:microsoft.com/office/officeart/2005/8/layout/target3"/>
    <dgm:cxn modelId="{DCB02702-AA19-4E7E-9C70-81AF2B9C45C5}" type="presParOf" srcId="{333A1088-737F-45CB-B68E-254E46348037}" destId="{76644BE8-9D7C-4C09-B250-3D10AF48CBB7}" srcOrd="12" destOrd="0" presId="urn:microsoft.com/office/officeart/2005/8/layout/target3"/>
    <dgm:cxn modelId="{C8059C22-2AEB-431D-99F4-CD22EE9FBF5F}" type="presParOf" srcId="{333A1088-737F-45CB-B68E-254E46348037}" destId="{EE85B701-7295-41C0-BA7A-34D3756A2AE6}" srcOrd="13" destOrd="0" presId="urn:microsoft.com/office/officeart/2005/8/layout/target3"/>
    <dgm:cxn modelId="{65997FB1-CFF1-42D1-92BE-E45191840404}" type="presParOf" srcId="{333A1088-737F-45CB-B68E-254E46348037}" destId="{8BEBB6EC-1DAA-4CAC-8A25-BC0FCBD5DBD5}" srcOrd="14" destOrd="0" presId="urn:microsoft.com/office/officeart/2005/8/layout/target3"/>
    <dgm:cxn modelId="{A94FD55B-6FCC-4396-BD25-407DDD30248C}" type="presParOf" srcId="{333A1088-737F-45CB-B68E-254E46348037}" destId="{AED2198E-93D5-4001-81B4-73124B309672}" srcOrd="15" destOrd="0" presId="urn:microsoft.com/office/officeart/2005/8/layout/target3"/>
    <dgm:cxn modelId="{7810130D-B0AD-4ECB-9C49-01BA65F9D79F}" type="presParOf" srcId="{333A1088-737F-45CB-B68E-254E46348037}" destId="{2BE915AB-18AA-4053-B92C-3BFC9ED204BB}" srcOrd="16" destOrd="0" presId="urn:microsoft.com/office/officeart/2005/8/layout/target3"/>
    <dgm:cxn modelId="{17D668DB-971C-4FD4-A93A-7BAB7646AB8A}" type="presParOf" srcId="{333A1088-737F-45CB-B68E-254E46348037}" destId="{6BB5E863-4638-4E1D-BFDE-399D028AC4ED}" srcOrd="17" destOrd="0" presId="urn:microsoft.com/office/officeart/2005/8/layout/target3"/>
    <dgm:cxn modelId="{C9DF0F3E-CB54-43A9-91FF-F27C71523E26}" type="presParOf" srcId="{333A1088-737F-45CB-B68E-254E46348037}" destId="{5A5FFA88-C948-4069-8E93-59FA12366E83}" srcOrd="18" destOrd="0" presId="urn:microsoft.com/office/officeart/2005/8/layout/target3"/>
    <dgm:cxn modelId="{E4253CC9-7F57-4762-8948-DAC7B8901E4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VY_22_INOVACE_01_09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353686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89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8. ročníku základní školy jako pomůcka pro snazší zapamatování tvarů nepravidelných sloves. Materiál obsahuje animace. Animace také zpřístupní správné řešení. 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používají tvary nepravidelných sloves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nepravidelná slovesa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54081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3" y="2708920"/>
            <a:ext cx="734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mnoho sloves má nepravidelný minulý (past </a:t>
            </a:r>
            <a:r>
              <a:rPr lang="cs-CZ" sz="2400" dirty="0" err="1" smtClean="0"/>
              <a:t>simple</a:t>
            </a:r>
            <a:r>
              <a:rPr lang="cs-CZ" sz="2400" dirty="0" smtClean="0"/>
              <a:t>) i třetí tvar (past </a:t>
            </a:r>
            <a:r>
              <a:rPr lang="cs-CZ" sz="2400" dirty="0" err="1" smtClean="0"/>
              <a:t>participle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pro tvary těchto sloves neplatí žádné pravidlo a musíme se je naučit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přesto se u některých nepravidelných sloves tvoří tyto tvary podobně a lze je tedy pro lepší zapamatování rozdělit do několika skupin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3010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65620" y="1469975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všechny tvary shodné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75659" y="2139771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3578" y="2139771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11292" y="2139771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7" name="TextovéPole 11"/>
          <p:cNvSpPr txBox="1">
            <a:spLocks noChangeArrowheads="1"/>
          </p:cNvSpPr>
          <p:nvPr/>
        </p:nvSpPr>
        <p:spPr bwMode="auto">
          <a:xfrm>
            <a:off x="2395812" y="2032337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/>
              <a:t>=</a:t>
            </a:r>
          </a:p>
        </p:txBody>
      </p:sp>
      <p:sp>
        <p:nvSpPr>
          <p:cNvPr id="8" name="TextovéPole 11"/>
          <p:cNvSpPr txBox="1">
            <a:spLocks noChangeArrowheads="1"/>
          </p:cNvSpPr>
          <p:nvPr/>
        </p:nvSpPr>
        <p:spPr bwMode="auto">
          <a:xfrm>
            <a:off x="5347196" y="2032337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/>
              <a:t>=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09634" y="2780928"/>
            <a:ext cx="661511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cost</a:t>
            </a:r>
            <a:r>
              <a:rPr lang="cs-CZ" sz="2400" dirty="0" smtClean="0"/>
              <a:t>	</a:t>
            </a:r>
            <a:r>
              <a:rPr lang="cs-CZ" sz="2400" dirty="0" err="1" smtClean="0"/>
              <a:t>cost</a:t>
            </a:r>
            <a:r>
              <a:rPr lang="cs-CZ" sz="2400" dirty="0" smtClean="0"/>
              <a:t>	</a:t>
            </a:r>
            <a:r>
              <a:rPr lang="cs-CZ" sz="2400" dirty="0" err="1" smtClean="0"/>
              <a:t>cost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cut</a:t>
            </a:r>
            <a:r>
              <a:rPr lang="cs-CZ" sz="2400" dirty="0" smtClean="0"/>
              <a:t>	</a:t>
            </a:r>
            <a:r>
              <a:rPr lang="cs-CZ" sz="2400" dirty="0" err="1" smtClean="0"/>
              <a:t>cut</a:t>
            </a:r>
            <a:r>
              <a:rPr lang="cs-CZ" sz="2400" dirty="0" smtClean="0"/>
              <a:t>	</a:t>
            </a:r>
            <a:r>
              <a:rPr lang="cs-CZ" sz="2400" dirty="0" err="1" smtClean="0"/>
              <a:t>cut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fit	fit	fit</a:t>
            </a:r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hit	hit 	hit</a:t>
            </a:r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hurt	hurt	hurt</a:t>
            </a:r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put</a:t>
            </a:r>
            <a:r>
              <a:rPr lang="cs-CZ" sz="2400" dirty="0" smtClean="0"/>
              <a:t>	</a:t>
            </a:r>
            <a:r>
              <a:rPr lang="cs-CZ" sz="2400" dirty="0" err="1" smtClean="0"/>
              <a:t>put</a:t>
            </a:r>
            <a:r>
              <a:rPr lang="cs-CZ" sz="2400" dirty="0" smtClean="0"/>
              <a:t>	</a:t>
            </a:r>
            <a:r>
              <a:rPr lang="cs-CZ" sz="2400" dirty="0" err="1" smtClean="0"/>
              <a:t>put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read</a:t>
            </a:r>
            <a:r>
              <a:rPr lang="cs-CZ" sz="2400" dirty="0" smtClean="0"/>
              <a:t>	</a:t>
            </a:r>
            <a:r>
              <a:rPr lang="cs-CZ" sz="2400" dirty="0" err="1" smtClean="0"/>
              <a:t>read</a:t>
            </a:r>
            <a:r>
              <a:rPr lang="cs-CZ" sz="2400" dirty="0" smtClean="0"/>
              <a:t> /</a:t>
            </a:r>
            <a:r>
              <a:rPr lang="cs-CZ" sz="2400" dirty="0" err="1" smtClean="0"/>
              <a:t>red</a:t>
            </a:r>
            <a:r>
              <a:rPr lang="cs-CZ" sz="2400" dirty="0" smtClean="0"/>
              <a:t>/	</a:t>
            </a:r>
            <a:r>
              <a:rPr lang="cs-CZ" sz="2400" dirty="0" err="1" smtClean="0"/>
              <a:t>read</a:t>
            </a:r>
            <a:r>
              <a:rPr lang="cs-CZ" sz="2400" dirty="0" smtClean="0"/>
              <a:t> /</a:t>
            </a:r>
            <a:r>
              <a:rPr lang="cs-CZ" sz="2400" dirty="0" err="1" smtClean="0"/>
              <a:t>red</a:t>
            </a:r>
            <a:r>
              <a:rPr lang="cs-CZ" sz="2400" dirty="0" smtClean="0"/>
              <a:t>/</a:t>
            </a:r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set 	set	set</a:t>
            </a:r>
          </a:p>
        </p:txBody>
      </p:sp>
    </p:spTree>
    <p:extLst>
      <p:ext uri="{BB962C8B-B14F-4D97-AF65-F5344CB8AC3E}">
        <p14:creationId xmlns:p14="http://schemas.microsoft.com/office/powerpoint/2010/main" val="2142696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4" grpId="0" animBg="1"/>
      <p:bldP spid="5" grpId="0" animBg="1"/>
      <p:bldP spid="6" grpId="0" animBg="1"/>
      <p:bldP spid="7" grpId="0"/>
      <p:bldP spid="8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39724" y="1885473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shoduje se infinitiv a třetí tvar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 minulém tvaru se mění samohláska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75659" y="3068960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3578" y="3068960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11292" y="3068960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04574" y="4149080"/>
            <a:ext cx="66151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become</a:t>
            </a:r>
            <a:r>
              <a:rPr lang="cs-CZ" sz="2400" dirty="0" smtClean="0"/>
              <a:t>	</a:t>
            </a:r>
            <a:r>
              <a:rPr lang="cs-CZ" sz="2400" dirty="0" err="1" smtClean="0"/>
              <a:t>became</a:t>
            </a:r>
            <a:r>
              <a:rPr lang="cs-CZ" sz="2400" dirty="0" smtClean="0"/>
              <a:t>	</a:t>
            </a:r>
            <a:r>
              <a:rPr lang="cs-CZ" sz="2400" dirty="0" err="1" smtClean="0"/>
              <a:t>become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come</a:t>
            </a:r>
            <a:r>
              <a:rPr lang="cs-CZ" sz="2400" dirty="0" smtClean="0"/>
              <a:t>	</a:t>
            </a:r>
            <a:r>
              <a:rPr lang="cs-CZ" sz="2400" dirty="0" err="1" smtClean="0"/>
              <a:t>came</a:t>
            </a:r>
            <a:r>
              <a:rPr lang="cs-CZ" sz="2400" dirty="0" smtClean="0"/>
              <a:t>	</a:t>
            </a:r>
            <a:r>
              <a:rPr lang="cs-CZ" sz="2400" dirty="0" err="1" smtClean="0"/>
              <a:t>come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run	ran	run</a:t>
            </a:r>
          </a:p>
        </p:txBody>
      </p:sp>
    </p:spTree>
    <p:extLst>
      <p:ext uri="{BB962C8B-B14F-4D97-AF65-F5344CB8AC3E}">
        <p14:creationId xmlns:p14="http://schemas.microsoft.com/office/powerpoint/2010/main" val="248017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4" grpId="0" animBg="1"/>
      <p:bldP spid="5" grpId="0" animBg="1"/>
      <p:bldP spid="6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2992" y="548680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shoduje se minulý a třetí tvar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21909" y="1225839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9828" y="1225839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57542" y="1225839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8" name="TextovéPole 11"/>
          <p:cNvSpPr txBox="1">
            <a:spLocks noChangeArrowheads="1"/>
          </p:cNvSpPr>
          <p:nvPr/>
        </p:nvSpPr>
        <p:spPr bwMode="auto">
          <a:xfrm>
            <a:off x="5375547" y="1225839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/>
              <a:t>=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8960" y="1844824"/>
            <a:ext cx="692540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dig</a:t>
            </a:r>
            <a:r>
              <a:rPr lang="cs-CZ" sz="2400" dirty="0" smtClean="0"/>
              <a:t>	</a:t>
            </a:r>
            <a:r>
              <a:rPr lang="cs-CZ" sz="2400" dirty="0" err="1" smtClean="0"/>
              <a:t>dug</a:t>
            </a:r>
            <a:r>
              <a:rPr lang="cs-CZ" sz="2400" dirty="0" smtClean="0"/>
              <a:t>	</a:t>
            </a:r>
            <a:r>
              <a:rPr lang="cs-CZ" sz="2400" dirty="0" err="1" smtClean="0"/>
              <a:t>dug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feel</a:t>
            </a:r>
            <a:r>
              <a:rPr lang="cs-CZ" sz="2400" dirty="0" smtClean="0"/>
              <a:t>	</a:t>
            </a:r>
            <a:r>
              <a:rPr lang="cs-CZ" sz="2400" dirty="0" err="1" smtClean="0"/>
              <a:t>felt</a:t>
            </a:r>
            <a:r>
              <a:rPr lang="cs-CZ" sz="2400" dirty="0" smtClean="0"/>
              <a:t>	</a:t>
            </a:r>
            <a:r>
              <a:rPr lang="cs-CZ" sz="2400" dirty="0" err="1" smtClean="0"/>
              <a:t>felt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find</a:t>
            </a:r>
            <a:r>
              <a:rPr lang="cs-CZ" sz="2400" dirty="0" smtClean="0"/>
              <a:t>	</a:t>
            </a:r>
            <a:r>
              <a:rPr lang="cs-CZ" sz="2400" dirty="0" err="1" smtClean="0"/>
              <a:t>found</a:t>
            </a:r>
            <a:r>
              <a:rPr lang="cs-CZ" sz="2400" dirty="0" smtClean="0"/>
              <a:t>	</a:t>
            </a:r>
            <a:r>
              <a:rPr lang="cs-CZ" sz="2400" dirty="0" err="1" smtClean="0"/>
              <a:t>found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have</a:t>
            </a:r>
            <a:r>
              <a:rPr lang="cs-CZ" sz="2400" dirty="0" smtClean="0"/>
              <a:t>	had	had</a:t>
            </a:r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hold	</a:t>
            </a:r>
            <a:r>
              <a:rPr lang="cs-CZ" sz="2400" dirty="0" err="1" smtClean="0"/>
              <a:t>held</a:t>
            </a:r>
            <a:r>
              <a:rPr lang="cs-CZ" sz="2400" dirty="0" smtClean="0"/>
              <a:t>	</a:t>
            </a:r>
            <a:r>
              <a:rPr lang="cs-CZ" sz="2400" dirty="0" err="1" smtClean="0"/>
              <a:t>held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keep</a:t>
            </a:r>
            <a:r>
              <a:rPr lang="cs-CZ" sz="2400" dirty="0" smtClean="0"/>
              <a:t>	</a:t>
            </a:r>
            <a:r>
              <a:rPr lang="cs-CZ" sz="2400" dirty="0" err="1" smtClean="0"/>
              <a:t>kept</a:t>
            </a:r>
            <a:r>
              <a:rPr lang="cs-CZ" sz="2400" dirty="0" smtClean="0"/>
              <a:t>	</a:t>
            </a:r>
            <a:r>
              <a:rPr lang="cs-CZ" sz="2400" dirty="0" err="1" smtClean="0"/>
              <a:t>kept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leave</a:t>
            </a:r>
            <a:r>
              <a:rPr lang="cs-CZ" sz="2400" dirty="0" smtClean="0"/>
              <a:t>	</a:t>
            </a:r>
            <a:r>
              <a:rPr lang="cs-CZ" sz="2400" dirty="0" err="1" smtClean="0"/>
              <a:t>left</a:t>
            </a:r>
            <a:r>
              <a:rPr lang="cs-CZ" sz="2400" dirty="0" smtClean="0"/>
              <a:t>	</a:t>
            </a:r>
            <a:r>
              <a:rPr lang="cs-CZ" sz="2400" dirty="0" err="1" smtClean="0"/>
              <a:t>left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make	made	made</a:t>
            </a:r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sell</a:t>
            </a:r>
            <a:r>
              <a:rPr lang="cs-CZ" sz="2400" dirty="0" smtClean="0"/>
              <a:t>	sold	sold</a:t>
            </a:r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sit</a:t>
            </a:r>
            <a:r>
              <a:rPr lang="cs-CZ" sz="2400" dirty="0" smtClean="0"/>
              <a:t>	</a:t>
            </a:r>
            <a:r>
              <a:rPr lang="cs-CZ" sz="2400" dirty="0" err="1" smtClean="0"/>
              <a:t>sat</a:t>
            </a:r>
            <a:r>
              <a:rPr lang="cs-CZ" sz="2400" dirty="0" smtClean="0"/>
              <a:t>	</a:t>
            </a:r>
            <a:r>
              <a:rPr lang="cs-CZ" sz="2400" dirty="0" err="1" smtClean="0"/>
              <a:t>sat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stand</a:t>
            </a:r>
            <a:r>
              <a:rPr lang="cs-CZ" sz="2400" dirty="0" smtClean="0"/>
              <a:t>	</a:t>
            </a:r>
            <a:r>
              <a:rPr lang="cs-CZ" sz="2400" dirty="0" err="1" smtClean="0"/>
              <a:t>stood</a:t>
            </a:r>
            <a:r>
              <a:rPr lang="cs-CZ" sz="2400" dirty="0" smtClean="0"/>
              <a:t>	</a:t>
            </a:r>
            <a:r>
              <a:rPr lang="cs-CZ" sz="2400" dirty="0" err="1" smtClean="0"/>
              <a:t>stood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tell</a:t>
            </a:r>
            <a:r>
              <a:rPr lang="cs-CZ" sz="2400" dirty="0" smtClean="0"/>
              <a:t> 	</a:t>
            </a:r>
            <a:r>
              <a:rPr lang="cs-CZ" sz="2400" dirty="0" err="1" smtClean="0"/>
              <a:t>told</a:t>
            </a:r>
            <a:r>
              <a:rPr lang="cs-CZ" sz="2400" dirty="0" smtClean="0"/>
              <a:t>	</a:t>
            </a:r>
            <a:r>
              <a:rPr lang="cs-CZ" sz="2400" dirty="0" err="1" smtClean="0"/>
              <a:t>told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understand</a:t>
            </a:r>
            <a:r>
              <a:rPr lang="cs-CZ" sz="2400" dirty="0" smtClean="0"/>
              <a:t>	</a:t>
            </a:r>
            <a:r>
              <a:rPr lang="cs-CZ" sz="2400" dirty="0" err="1" smtClean="0"/>
              <a:t>understood</a:t>
            </a:r>
            <a:r>
              <a:rPr lang="cs-CZ" sz="2400" dirty="0" smtClean="0"/>
              <a:t>	</a:t>
            </a:r>
            <a:r>
              <a:rPr lang="cs-CZ" sz="2400" dirty="0" err="1" smtClean="0"/>
              <a:t>understood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76794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  <p:bldP spid="5" grpId="0" animBg="1"/>
      <p:bldP spid="6" grpId="0" animBg="1"/>
      <p:bldP spid="8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3"/>
            <a:ext cx="8229600" cy="51125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……………………..</a:t>
            </a:r>
            <a:r>
              <a:rPr lang="cs-CZ" dirty="0" err="1" smtClean="0"/>
              <a:t>from</a:t>
            </a:r>
            <a:r>
              <a:rPr lang="cs-CZ" dirty="0" smtClean="0"/>
              <a:t>? (</a:t>
            </a:r>
            <a:r>
              <a:rPr lang="cs-CZ" dirty="0" err="1" smtClean="0"/>
              <a:t>come</a:t>
            </a:r>
            <a:r>
              <a:rPr lang="cs-CZ" dirty="0" smtClean="0"/>
              <a:t>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……………………..  in </a:t>
            </a:r>
            <a:r>
              <a:rPr lang="cs-CZ" dirty="0" err="1" smtClean="0"/>
              <a:t>China</a:t>
            </a:r>
            <a:r>
              <a:rPr lang="cs-CZ" dirty="0" smtClean="0"/>
              <a:t>. (make)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Tom has ……………………..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 (</a:t>
            </a:r>
            <a:r>
              <a:rPr lang="cs-CZ" dirty="0" err="1" smtClean="0"/>
              <a:t>read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Ben has …………………….. on his </a:t>
            </a:r>
            <a:r>
              <a:rPr lang="cs-CZ" dirty="0" err="1" smtClean="0"/>
              <a:t>bed</a:t>
            </a:r>
            <a:r>
              <a:rPr lang="cs-CZ" dirty="0" smtClean="0"/>
              <a:t>. (</a:t>
            </a:r>
            <a:r>
              <a:rPr lang="cs-CZ" dirty="0" err="1" smtClean="0"/>
              <a:t>put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I …………………….. </a:t>
            </a:r>
            <a:r>
              <a:rPr lang="cs-CZ" dirty="0" err="1"/>
              <a:t>i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 (</a:t>
            </a:r>
            <a:r>
              <a:rPr lang="cs-CZ" dirty="0" err="1" smtClean="0"/>
              <a:t>sell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…………………….. my </a:t>
            </a:r>
            <a:r>
              <a:rPr lang="cs-CZ" dirty="0" err="1" smtClean="0"/>
              <a:t>finger</a:t>
            </a:r>
            <a:r>
              <a:rPr lang="cs-CZ" dirty="0" smtClean="0"/>
              <a:t>. (</a:t>
            </a:r>
            <a:r>
              <a:rPr lang="cs-CZ" dirty="0" err="1" smtClean="0"/>
              <a:t>cut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66072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come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40465" y="143886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made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91780" y="220486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read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25645" y="3119835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put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7604" y="393305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sold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473858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cut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160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283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IRREGULAR VERBS NEPRAVIDELNÁ SLOVESA</vt:lpstr>
      <vt:lpstr>IRREGULAR VERBS NEPRAVIDELNÁ SLOVESA</vt:lpstr>
      <vt:lpstr>IRREGULAR VERBS NEPRAVIDELNÁ SLOVESA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31</cp:revision>
  <dcterms:created xsi:type="dcterms:W3CDTF">2011-06-20T10:40:08Z</dcterms:created>
  <dcterms:modified xsi:type="dcterms:W3CDTF">2012-08-28T08:35:04Z</dcterms:modified>
</cp:coreProperties>
</file>