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9" r:id="rId4"/>
    <p:sldId id="266" r:id="rId5"/>
    <p:sldId id="267" r:id="rId6"/>
    <p:sldId id="268" r:id="rId7"/>
    <p:sldId id="26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VY_22_INOVACE_01_11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VY_22_INOVACE_01_11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9244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jako pomůcka pro snazší zapamatování tvarů nepravidelných sloves. Jedná se o třetí část, neboť žáky nelze zahltit všemi informacemi k této tématice. Materiál obsahuje animace. Animace také zpřístupní správné řešení. 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Autor</a:t>
            </a:r>
            <a:r>
              <a:rPr lang="cs-CZ" sz="2200" dirty="0" smtClean="0"/>
              <a:t>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používají tvary nepravidelných sloves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nepravidelná slovesa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br>
              <a:rPr lang="cs-CZ" dirty="0" smtClean="0"/>
            </a:br>
            <a:r>
              <a:rPr lang="cs-CZ" dirty="0" smtClean="0"/>
              <a:t>- část 3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9283" y="242088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změna samohlásky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na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, a pak na 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4132" y="4365104"/>
            <a:ext cx="66151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 smtClean="0"/>
              <a:t>begin</a:t>
            </a:r>
            <a:r>
              <a:rPr lang="cs-CZ" sz="2400" dirty="0"/>
              <a:t>	</a:t>
            </a:r>
            <a:r>
              <a:rPr lang="cs-CZ" sz="2400" dirty="0" err="1" smtClean="0"/>
              <a:t>began</a:t>
            </a:r>
            <a:r>
              <a:rPr lang="cs-CZ" sz="2400" dirty="0"/>
              <a:t>	</a:t>
            </a:r>
            <a:r>
              <a:rPr lang="cs-CZ" sz="2400" dirty="0" err="1" smtClean="0"/>
              <a:t>begun</a:t>
            </a:r>
            <a:endParaRPr lang="cs-CZ" sz="2400" dirty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smtClean="0"/>
              <a:t>drink</a:t>
            </a:r>
            <a:r>
              <a:rPr lang="cs-CZ" sz="2400" dirty="0"/>
              <a:t>	</a:t>
            </a:r>
            <a:r>
              <a:rPr lang="cs-CZ" sz="2400" dirty="0" err="1" smtClean="0"/>
              <a:t>drank</a:t>
            </a:r>
            <a:r>
              <a:rPr lang="cs-CZ" sz="2400" dirty="0"/>
              <a:t>	</a:t>
            </a:r>
            <a:r>
              <a:rPr lang="cs-CZ" sz="2400" dirty="0" err="1" smtClean="0"/>
              <a:t>drunk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ring	</a:t>
            </a:r>
            <a:r>
              <a:rPr lang="cs-CZ" sz="2400" dirty="0" err="1" smtClean="0"/>
              <a:t>rang</a:t>
            </a:r>
            <a:r>
              <a:rPr lang="cs-CZ" sz="2400" dirty="0" smtClean="0"/>
              <a:t>	</a:t>
            </a:r>
            <a:r>
              <a:rPr lang="cs-CZ" sz="2400" dirty="0" err="1" smtClean="0"/>
              <a:t>rung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sing</a:t>
            </a:r>
            <a:r>
              <a:rPr lang="cs-CZ" sz="2400" dirty="0" smtClean="0"/>
              <a:t>	</a:t>
            </a:r>
            <a:r>
              <a:rPr lang="cs-CZ" sz="2400" dirty="0" err="1" smtClean="0"/>
              <a:t>sang</a:t>
            </a:r>
            <a:r>
              <a:rPr lang="cs-CZ" sz="2400" dirty="0" smtClean="0"/>
              <a:t>	</a:t>
            </a:r>
            <a:r>
              <a:rPr lang="cs-CZ" sz="2400" dirty="0" err="1" smtClean="0"/>
              <a:t>sung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swim</a:t>
            </a:r>
            <a:r>
              <a:rPr lang="cs-CZ" sz="2400" dirty="0" smtClean="0"/>
              <a:t> 	</a:t>
            </a:r>
            <a:r>
              <a:rPr lang="cs-CZ" sz="2400" dirty="0" err="1" smtClean="0"/>
              <a:t>swam</a:t>
            </a:r>
            <a:r>
              <a:rPr lang="cs-CZ" sz="2400" dirty="0" smtClean="0"/>
              <a:t>	</a:t>
            </a:r>
            <a:r>
              <a:rPr lang="cs-CZ" sz="2400" dirty="0" err="1" smtClean="0"/>
              <a:t>swum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60974" y="3265983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98893" y="3265983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96607" y="3265983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55619" y="3880048"/>
            <a:ext cx="33214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1046" y="3880048"/>
            <a:ext cx="25519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6745" y="3912219"/>
            <a:ext cx="3465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01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8" grpId="0" build="p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9722" y="1847342"/>
            <a:ext cx="8027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třetí tvar se shoduje s infinitivem, má ale koncovku </a:t>
            </a:r>
            <a:r>
              <a:rPr lang="cs-CZ" sz="2400" dirty="0" smtClean="0">
                <a:solidFill>
                  <a:srgbClr val="FF0000"/>
                </a:solidFill>
              </a:rPr>
              <a:t>-n; -en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v minulém tvaru se samohláska uprostřed slova mění na </a:t>
            </a:r>
            <a:r>
              <a:rPr lang="cs-CZ" sz="2400" dirty="0" smtClean="0">
                <a:solidFill>
                  <a:srgbClr val="FF0000"/>
                </a:solidFill>
              </a:rPr>
              <a:t>-e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7508" y="4027512"/>
            <a:ext cx="66151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 smtClean="0"/>
              <a:t>blow</a:t>
            </a:r>
            <a:r>
              <a:rPr lang="cs-CZ" sz="2400" dirty="0"/>
              <a:t>	</a:t>
            </a:r>
            <a:r>
              <a:rPr lang="cs-CZ" sz="2400" dirty="0" err="1" smtClean="0"/>
              <a:t>blew</a:t>
            </a:r>
            <a:r>
              <a:rPr lang="cs-CZ" sz="2400" dirty="0"/>
              <a:t>	</a:t>
            </a:r>
            <a:r>
              <a:rPr lang="cs-CZ" sz="2400" dirty="0" err="1" smtClean="0"/>
              <a:t>blown</a:t>
            </a:r>
            <a:endParaRPr lang="cs-CZ" sz="2400" dirty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 smtClean="0"/>
              <a:t>draw</a:t>
            </a:r>
            <a:r>
              <a:rPr lang="cs-CZ" sz="2400" dirty="0"/>
              <a:t>	</a:t>
            </a:r>
            <a:r>
              <a:rPr lang="cs-CZ" sz="2400" dirty="0" err="1" smtClean="0"/>
              <a:t>drew</a:t>
            </a:r>
            <a:r>
              <a:rPr lang="cs-CZ" sz="2400" dirty="0"/>
              <a:t>	</a:t>
            </a:r>
            <a:r>
              <a:rPr lang="cs-CZ" sz="2400" dirty="0" err="1" smtClean="0"/>
              <a:t>drawn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fall</a:t>
            </a:r>
            <a:r>
              <a:rPr lang="cs-CZ" sz="2400" dirty="0" smtClean="0"/>
              <a:t>	</a:t>
            </a:r>
            <a:r>
              <a:rPr lang="cs-CZ" sz="2400" dirty="0" err="1" smtClean="0"/>
              <a:t>fell</a:t>
            </a:r>
            <a:r>
              <a:rPr lang="cs-CZ" sz="2400" dirty="0" smtClean="0"/>
              <a:t>	</a:t>
            </a:r>
            <a:r>
              <a:rPr lang="cs-CZ" sz="2400" dirty="0" err="1" smtClean="0"/>
              <a:t>fallen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grow</a:t>
            </a:r>
            <a:r>
              <a:rPr lang="cs-CZ" sz="2400" dirty="0" smtClean="0"/>
              <a:t>	</a:t>
            </a:r>
            <a:r>
              <a:rPr lang="cs-CZ" sz="2400" dirty="0" err="1" smtClean="0"/>
              <a:t>grew</a:t>
            </a:r>
            <a:r>
              <a:rPr lang="cs-CZ" sz="2400" dirty="0" smtClean="0"/>
              <a:t>	</a:t>
            </a:r>
            <a:r>
              <a:rPr lang="cs-CZ" sz="2400" smtClean="0"/>
              <a:t>grown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know</a:t>
            </a:r>
            <a:r>
              <a:rPr lang="cs-CZ" sz="2400" dirty="0" smtClean="0"/>
              <a:t>	</a:t>
            </a:r>
            <a:r>
              <a:rPr lang="cs-CZ" sz="2400" dirty="0" err="1" smtClean="0"/>
              <a:t>knew</a:t>
            </a:r>
            <a:r>
              <a:rPr lang="cs-CZ" sz="2400" dirty="0" smtClean="0"/>
              <a:t>	</a:t>
            </a:r>
            <a:r>
              <a:rPr lang="cs-CZ" sz="2400" dirty="0" err="1" smtClean="0"/>
              <a:t>known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throw</a:t>
            </a:r>
            <a:r>
              <a:rPr lang="cs-CZ" sz="2400" dirty="0" smtClean="0"/>
              <a:t>	</a:t>
            </a:r>
            <a:r>
              <a:rPr lang="cs-CZ" sz="2400" dirty="0" err="1" smtClean="0"/>
              <a:t>threw</a:t>
            </a:r>
            <a:r>
              <a:rPr lang="cs-CZ" sz="2400" dirty="0" smtClean="0"/>
              <a:t> 	</a:t>
            </a:r>
            <a:r>
              <a:rPr lang="cs-CZ" sz="2400" dirty="0" err="1" smtClean="0"/>
              <a:t>thrown</a:t>
            </a: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461414" y="2907006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333" y="2907006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7047" y="2907006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07099" y="2722339"/>
            <a:ext cx="595035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-n</a:t>
            </a:r>
          </a:p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65790" y="3506043"/>
            <a:ext cx="33855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89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8" grpId="0" build="p"/>
      <p:bldP spid="9" grpId="0" animBg="1"/>
      <p:bldP spid="10" grpId="0" animBg="1"/>
      <p:bldP spid="11" grpId="0" animBg="1"/>
      <p:bldP spid="15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9722" y="1847342"/>
            <a:ext cx="8027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třetí tvar se shoduje s infinitivem, má ale koncovku </a:t>
            </a:r>
            <a:r>
              <a:rPr lang="cs-CZ" sz="2400" dirty="0" smtClean="0">
                <a:solidFill>
                  <a:srgbClr val="FF0000"/>
                </a:solidFill>
              </a:rPr>
              <a:t>-n; -en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 v minulém tvaru se samohláska uprostřed slova mění na </a:t>
            </a:r>
            <a:r>
              <a:rPr lang="cs-CZ" sz="2400" dirty="0" smtClean="0">
                <a:solidFill>
                  <a:srgbClr val="FF0000"/>
                </a:solidFill>
              </a:rPr>
              <a:t>-o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7508" y="4581128"/>
            <a:ext cx="66151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drive	</a:t>
            </a:r>
            <a:r>
              <a:rPr lang="cs-CZ" sz="2400" dirty="0" err="1" smtClean="0"/>
              <a:t>drove</a:t>
            </a:r>
            <a:r>
              <a:rPr lang="cs-CZ" sz="2400" dirty="0" smtClean="0"/>
              <a:t>	</a:t>
            </a:r>
            <a:r>
              <a:rPr lang="cs-CZ" sz="2400" dirty="0" err="1" smtClean="0"/>
              <a:t>driven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ride</a:t>
            </a:r>
            <a:r>
              <a:rPr lang="cs-CZ" sz="2400" dirty="0" smtClean="0"/>
              <a:t>	rode	</a:t>
            </a:r>
            <a:r>
              <a:rPr lang="cs-CZ" sz="2400" dirty="0" err="1" smtClean="0"/>
              <a:t>ridden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steal</a:t>
            </a:r>
            <a:r>
              <a:rPr lang="cs-CZ" sz="2400" dirty="0" smtClean="0"/>
              <a:t> 	stole	stolen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write</a:t>
            </a:r>
            <a:r>
              <a:rPr lang="cs-CZ" sz="2400" dirty="0" smtClean="0"/>
              <a:t>	</a:t>
            </a:r>
            <a:r>
              <a:rPr lang="cs-CZ" sz="2400" dirty="0" err="1" smtClean="0"/>
              <a:t>wrote</a:t>
            </a:r>
            <a:r>
              <a:rPr lang="cs-CZ" sz="2400" dirty="0" smtClean="0"/>
              <a:t>	</a:t>
            </a:r>
            <a:r>
              <a:rPr lang="cs-CZ" sz="2400" dirty="0" err="1" smtClean="0"/>
              <a:t>written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61414" y="2907006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333" y="2907006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7047" y="2907006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07099" y="2722339"/>
            <a:ext cx="595035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-n</a:t>
            </a:r>
          </a:p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65790" y="3506043"/>
            <a:ext cx="3465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28005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8" grpId="0" build="p"/>
      <p:bldP spid="9" grpId="0" animBg="1"/>
      <p:bldP spid="10" grpId="0" animBg="1"/>
      <p:bldP spid="11" grpId="0" animBg="1"/>
      <p:bldP spid="15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9722" y="1847342"/>
            <a:ext cx="80271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třetí tvar se shoduje s infinitivem, má ale koncovku </a:t>
            </a:r>
            <a:r>
              <a:rPr lang="cs-CZ" sz="2400" dirty="0" smtClean="0">
                <a:solidFill>
                  <a:srgbClr val="FF0000"/>
                </a:solidFill>
              </a:rPr>
              <a:t>-n; -en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27508" y="4221088"/>
            <a:ext cx="66151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eat</a:t>
            </a:r>
            <a:r>
              <a:rPr lang="cs-CZ" sz="2400" dirty="0" smtClean="0"/>
              <a:t>	</a:t>
            </a:r>
            <a:r>
              <a:rPr lang="cs-CZ" sz="2400" dirty="0" err="1" smtClean="0"/>
              <a:t>ate</a:t>
            </a:r>
            <a:r>
              <a:rPr lang="cs-CZ" sz="2400" dirty="0" smtClean="0"/>
              <a:t>	</a:t>
            </a:r>
            <a:r>
              <a:rPr lang="cs-CZ" sz="2400" dirty="0" err="1" smtClean="0"/>
              <a:t>eaten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give</a:t>
            </a:r>
            <a:r>
              <a:rPr lang="cs-CZ" sz="2400" dirty="0" smtClean="0"/>
              <a:t>	</a:t>
            </a:r>
            <a:r>
              <a:rPr lang="cs-CZ" sz="2400" dirty="0" err="1" smtClean="0"/>
              <a:t>gave</a:t>
            </a:r>
            <a:r>
              <a:rPr lang="cs-CZ" sz="2400" dirty="0" smtClean="0"/>
              <a:t>	</a:t>
            </a:r>
            <a:r>
              <a:rPr lang="cs-CZ" sz="2400" dirty="0" err="1" smtClean="0"/>
              <a:t>given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see</a:t>
            </a:r>
            <a:r>
              <a:rPr lang="cs-CZ" sz="2400" dirty="0" smtClean="0"/>
              <a:t> 	</a:t>
            </a:r>
            <a:r>
              <a:rPr lang="cs-CZ" sz="2400" dirty="0" err="1" smtClean="0"/>
              <a:t>saw</a:t>
            </a:r>
            <a:r>
              <a:rPr lang="cs-CZ" sz="2400" dirty="0" smtClean="0"/>
              <a:t>	</a:t>
            </a:r>
            <a:r>
              <a:rPr lang="cs-CZ" sz="2400" dirty="0" err="1" smtClean="0"/>
              <a:t>seen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take</a:t>
            </a:r>
            <a:r>
              <a:rPr lang="cs-CZ" sz="2400" dirty="0" smtClean="0"/>
              <a:t>	</a:t>
            </a:r>
            <a:r>
              <a:rPr lang="cs-CZ" sz="2400" dirty="0" err="1" smtClean="0"/>
              <a:t>took</a:t>
            </a:r>
            <a:r>
              <a:rPr lang="cs-CZ" sz="2400" dirty="0" smtClean="0"/>
              <a:t>	</a:t>
            </a:r>
            <a:r>
              <a:rPr lang="cs-CZ" sz="2400" dirty="0" err="1" smtClean="0"/>
              <a:t>taken</a:t>
            </a: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461414" y="2907006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333" y="2907006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7047" y="2907006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07099" y="2722339"/>
            <a:ext cx="595035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-n</a:t>
            </a:r>
          </a:p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-en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72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8" grpId="0" build="p"/>
      <p:bldP spid="9" grpId="0" animBg="1"/>
      <p:bldP spid="10" grpId="0" animBg="1"/>
      <p:bldP spid="11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9722" y="1847342"/>
            <a:ext cx="84427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</a:t>
            </a:r>
            <a:r>
              <a:rPr lang="cs-CZ" sz="2400" dirty="0"/>
              <a:t>minulém tvaru se samohláska uprostřed slova mění na </a:t>
            </a:r>
            <a:r>
              <a:rPr lang="cs-CZ" sz="2400" dirty="0">
                <a:solidFill>
                  <a:srgbClr val="FF0000"/>
                </a:solidFill>
              </a:rPr>
              <a:t>-o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/>
              <a:t>a </a:t>
            </a:r>
            <a:r>
              <a:rPr lang="cs-CZ" sz="2400" dirty="0" smtClean="0"/>
              <a:t>třetí </a:t>
            </a:r>
            <a:r>
              <a:rPr lang="cs-CZ" sz="2400" dirty="0"/>
              <a:t>tvar se shoduje s minulým </a:t>
            </a:r>
            <a:r>
              <a:rPr lang="cs-CZ" sz="2400" dirty="0" smtClean="0"/>
              <a:t>tvarem, </a:t>
            </a:r>
            <a:r>
              <a:rPr lang="cs-CZ" sz="2400" dirty="0"/>
              <a:t>má ale koncovku </a:t>
            </a:r>
            <a:r>
              <a:rPr lang="cs-CZ" sz="2400" dirty="0">
                <a:solidFill>
                  <a:srgbClr val="FF0000"/>
                </a:solidFill>
              </a:rPr>
              <a:t>-n; -en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27508" y="4221088"/>
            <a:ext cx="66151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break</a:t>
            </a:r>
            <a:r>
              <a:rPr lang="cs-CZ" sz="2400" dirty="0" smtClean="0"/>
              <a:t>	</a:t>
            </a:r>
            <a:r>
              <a:rPr lang="cs-CZ" sz="2400" dirty="0" err="1" smtClean="0"/>
              <a:t>broke</a:t>
            </a:r>
            <a:r>
              <a:rPr lang="cs-CZ" sz="2400" dirty="0" smtClean="0"/>
              <a:t>	</a:t>
            </a:r>
            <a:r>
              <a:rPr lang="cs-CZ" sz="2400" dirty="0" err="1" smtClean="0"/>
              <a:t>broken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speak</a:t>
            </a:r>
            <a:r>
              <a:rPr lang="cs-CZ" sz="2400" dirty="0" smtClean="0"/>
              <a:t>	</a:t>
            </a:r>
            <a:r>
              <a:rPr lang="cs-CZ" sz="2400" dirty="0" err="1" smtClean="0"/>
              <a:t>spoke</a:t>
            </a:r>
            <a:r>
              <a:rPr lang="cs-CZ" sz="2400" dirty="0" smtClean="0"/>
              <a:t>	</a:t>
            </a:r>
            <a:r>
              <a:rPr lang="cs-CZ" sz="2400" dirty="0" err="1" smtClean="0"/>
              <a:t>spoken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steal</a:t>
            </a:r>
            <a:r>
              <a:rPr lang="cs-CZ" sz="2400" dirty="0" smtClean="0"/>
              <a:t>	stole	stolen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wake</a:t>
            </a:r>
            <a:r>
              <a:rPr lang="cs-CZ" sz="2400" dirty="0" smtClean="0"/>
              <a:t>	</a:t>
            </a:r>
            <a:r>
              <a:rPr lang="cs-CZ" sz="2400" dirty="0" err="1" smtClean="0"/>
              <a:t>woke</a:t>
            </a:r>
            <a:r>
              <a:rPr lang="cs-CZ" sz="2400" dirty="0" smtClean="0"/>
              <a:t>	</a:t>
            </a:r>
            <a:r>
              <a:rPr lang="cs-CZ" sz="2400" dirty="0" err="1" smtClean="0"/>
              <a:t>woken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wear</a:t>
            </a:r>
            <a:r>
              <a:rPr lang="cs-CZ" sz="2400" dirty="0" smtClean="0"/>
              <a:t>	</a:t>
            </a:r>
            <a:r>
              <a:rPr lang="cs-CZ" sz="2400" dirty="0" err="1" smtClean="0"/>
              <a:t>wore</a:t>
            </a:r>
            <a:r>
              <a:rPr lang="cs-CZ" sz="2400" dirty="0" smtClean="0"/>
              <a:t>	</a:t>
            </a:r>
            <a:r>
              <a:rPr lang="cs-CZ" sz="2400" dirty="0" err="1" smtClean="0"/>
              <a:t>worn</a:t>
            </a: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461413" y="2907006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332" y="2907006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7046" y="2907006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07098" y="2722339"/>
            <a:ext cx="595035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-n</a:t>
            </a:r>
          </a:p>
          <a:p>
            <a:pPr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-en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65790" y="3506043"/>
            <a:ext cx="3465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19195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8" grpId="0" build="p"/>
      <p:bldP spid="9" grpId="0" animBg="1"/>
      <p:bldP spid="10" grpId="0" animBg="1"/>
      <p:bldP spid="11" grpId="0" animBg="1"/>
      <p:bldP spid="15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010345"/>
            <a:ext cx="8229600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The</a:t>
            </a:r>
            <a:r>
              <a:rPr lang="cs-CZ" dirty="0" smtClean="0"/>
              <a:t> bell </a:t>
            </a:r>
            <a:r>
              <a:rPr lang="cs-CZ" dirty="0"/>
              <a:t>…………………….. </a:t>
            </a:r>
            <a:r>
              <a:rPr lang="cs-CZ" dirty="0" err="1" smtClean="0"/>
              <a:t>yesterday</a:t>
            </a:r>
            <a:r>
              <a:rPr lang="cs-CZ" dirty="0" smtClean="0"/>
              <a:t>. (</a:t>
            </a:r>
            <a:r>
              <a:rPr lang="cs-CZ" dirty="0"/>
              <a:t>ring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bell has…………………….. </a:t>
            </a:r>
            <a:r>
              <a:rPr lang="cs-CZ" dirty="0"/>
              <a:t>(ring)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Children</a:t>
            </a:r>
            <a:r>
              <a:rPr lang="cs-CZ" dirty="0" smtClean="0"/>
              <a:t> ……………………..  </a:t>
            </a:r>
            <a:r>
              <a:rPr lang="cs-CZ" dirty="0" err="1" smtClean="0"/>
              <a:t>it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. (</a:t>
            </a:r>
            <a:r>
              <a:rPr lang="cs-CZ" dirty="0" err="1" smtClean="0"/>
              <a:t>draw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…………………….. by </a:t>
            </a:r>
            <a:r>
              <a:rPr lang="cs-CZ" dirty="0" err="1" smtClean="0"/>
              <a:t>children</a:t>
            </a:r>
            <a:r>
              <a:rPr lang="cs-CZ" dirty="0" smtClean="0"/>
              <a:t>. (</a:t>
            </a:r>
            <a:r>
              <a:rPr lang="cs-CZ" dirty="0" err="1" smtClean="0"/>
              <a:t>draw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I ……………………..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Mandy has …………………….. her leg. (</a:t>
            </a:r>
            <a:r>
              <a:rPr lang="cs-CZ" dirty="0" err="1" smtClean="0"/>
              <a:t>break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3585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rang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rung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5408" y="229760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drew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08910" y="314096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drawn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85573" y="393305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saw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3778" y="476398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broken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369</Words>
  <Application>Microsoft Office PowerPoint</Application>
  <PresentationFormat>Předvádění na obrazovce (4:3)</PresentationFormat>
  <Paragraphs>90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IRREGULAR VERBS NEPRAVIDELNÁ SLOVESA - část 3</vt:lpstr>
      <vt:lpstr>IRREGULAR VERBS NEPRAVIDELNÁ SLOVESA</vt:lpstr>
      <vt:lpstr>IRREGULAR VERBS NEPRAVIDELNÁ SLOVESA</vt:lpstr>
      <vt:lpstr>IRREGULAR VERBS NEPRAVIDELNÁ SLOVESA</vt:lpstr>
      <vt:lpstr>IRREGULAR VERBS NEPRAVIDELNÁ SLOVESA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38</cp:revision>
  <dcterms:created xsi:type="dcterms:W3CDTF">2011-06-20T10:40:08Z</dcterms:created>
  <dcterms:modified xsi:type="dcterms:W3CDTF">2012-12-17T19:09:08Z</dcterms:modified>
</cp:coreProperties>
</file>