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2"/>
  </p:notesMasterIdLst>
  <p:handoutMasterIdLst>
    <p:handoutMasterId r:id="rId63"/>
  </p:handoutMasterIdLst>
  <p:sldIdLst>
    <p:sldId id="317" r:id="rId2"/>
    <p:sldId id="264" r:id="rId3"/>
    <p:sldId id="256" r:id="rId4"/>
    <p:sldId id="257" r:id="rId5"/>
    <p:sldId id="269" r:id="rId6"/>
    <p:sldId id="267" r:id="rId7"/>
    <p:sldId id="268" r:id="rId8"/>
    <p:sldId id="258" r:id="rId9"/>
    <p:sldId id="266" r:id="rId10"/>
    <p:sldId id="265" r:id="rId11"/>
    <p:sldId id="259" r:id="rId12"/>
    <p:sldId id="260" r:id="rId13"/>
    <p:sldId id="261" r:id="rId14"/>
    <p:sldId id="262" r:id="rId15"/>
    <p:sldId id="263" r:id="rId16"/>
    <p:sldId id="270" r:id="rId17"/>
    <p:sldId id="271" r:id="rId18"/>
    <p:sldId id="272" r:id="rId19"/>
    <p:sldId id="273" r:id="rId20"/>
    <p:sldId id="274" r:id="rId21"/>
    <p:sldId id="275" r:id="rId22"/>
    <p:sldId id="276" r:id="rId23"/>
    <p:sldId id="277" r:id="rId24"/>
    <p:sldId id="278" r:id="rId25"/>
    <p:sldId id="279" r:id="rId26"/>
    <p:sldId id="280" r:id="rId27"/>
    <p:sldId id="281" r:id="rId28"/>
    <p:sldId id="282" r:id="rId29"/>
    <p:sldId id="283" r:id="rId30"/>
    <p:sldId id="284" r:id="rId31"/>
    <p:sldId id="285" r:id="rId32"/>
    <p:sldId id="286" r:id="rId33"/>
    <p:sldId id="287" r:id="rId34"/>
    <p:sldId id="288" r:id="rId35"/>
    <p:sldId id="289" r:id="rId36"/>
    <p:sldId id="290" r:id="rId37"/>
    <p:sldId id="291" r:id="rId38"/>
    <p:sldId id="292" r:id="rId39"/>
    <p:sldId id="293" r:id="rId40"/>
    <p:sldId id="294" r:id="rId41"/>
    <p:sldId id="295" r:id="rId42"/>
    <p:sldId id="297" r:id="rId43"/>
    <p:sldId id="298" r:id="rId44"/>
    <p:sldId id="299" r:id="rId45"/>
    <p:sldId id="296" r:id="rId46"/>
    <p:sldId id="300" r:id="rId47"/>
    <p:sldId id="301" r:id="rId48"/>
    <p:sldId id="302" r:id="rId49"/>
    <p:sldId id="303" r:id="rId50"/>
    <p:sldId id="307" r:id="rId51"/>
    <p:sldId id="308" r:id="rId52"/>
    <p:sldId id="306" r:id="rId53"/>
    <p:sldId id="305" r:id="rId54"/>
    <p:sldId id="309" r:id="rId55"/>
    <p:sldId id="310" r:id="rId56"/>
    <p:sldId id="311" r:id="rId57"/>
    <p:sldId id="312" r:id="rId58"/>
    <p:sldId id="313" r:id="rId59"/>
    <p:sldId id="314" r:id="rId60"/>
    <p:sldId id="315" r:id="rId6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F661EED4-0B3A-46F9-A2D2-36D14DEAC668}">
          <p14:sldIdLst>
            <p14:sldId id="317"/>
            <p14:sldId id="264"/>
            <p14:sldId id="256"/>
            <p14:sldId id="257"/>
            <p14:sldId id="269"/>
            <p14:sldId id="267"/>
            <p14:sldId id="268"/>
            <p14:sldId id="258"/>
            <p14:sldId id="266"/>
            <p14:sldId id="265"/>
            <p14:sldId id="259"/>
            <p14:sldId id="260"/>
            <p14:sldId id="261"/>
            <p14:sldId id="262"/>
            <p14:sldId id="263"/>
            <p14:sldId id="270"/>
            <p14:sldId id="271"/>
            <p14:sldId id="272"/>
            <p14:sldId id="273"/>
            <p14:sldId id="274"/>
            <p14:sldId id="275"/>
            <p14:sldId id="276"/>
            <p14:sldId id="277"/>
            <p14:sldId id="278"/>
            <p14:sldId id="279"/>
            <p14:sldId id="280"/>
            <p14:sldId id="281"/>
            <p14:sldId id="282"/>
            <p14:sldId id="283"/>
            <p14:sldId id="284"/>
            <p14:sldId id="285"/>
            <p14:sldId id="286"/>
            <p14:sldId id="287"/>
            <p14:sldId id="288"/>
            <p14:sldId id="289"/>
            <p14:sldId id="290"/>
            <p14:sldId id="291"/>
            <p14:sldId id="292"/>
            <p14:sldId id="293"/>
            <p14:sldId id="294"/>
            <p14:sldId id="295"/>
            <p14:sldId id="297"/>
            <p14:sldId id="298"/>
            <p14:sldId id="299"/>
            <p14:sldId id="296"/>
            <p14:sldId id="300"/>
            <p14:sldId id="301"/>
            <p14:sldId id="302"/>
            <p14:sldId id="303"/>
            <p14:sldId id="307"/>
            <p14:sldId id="308"/>
            <p14:sldId id="306"/>
            <p14:sldId id="305"/>
            <p14:sldId id="309"/>
            <p14:sldId id="310"/>
            <p14:sldId id="311"/>
            <p14:sldId id="312"/>
            <p14:sldId id="313"/>
            <p14:sldId id="314"/>
            <p14:sldId id="315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00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B4B98B0-60AC-42C2-AFA5-B58CD77FA1E5}" styleName="Světlý styl 1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55" autoAdjust="0"/>
    <p:restoredTop sz="99274" autoAdjust="0"/>
  </p:normalViewPr>
  <p:slideViewPr>
    <p:cSldViewPr>
      <p:cViewPr>
        <p:scale>
          <a:sx n="66" d="100"/>
          <a:sy n="66" d="100"/>
        </p:scale>
        <p:origin x="-1530" y="-25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61" Type="http://schemas.openxmlformats.org/officeDocument/2006/relationships/slide" Target="slides/slide60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tableStyles" Target="tableStyle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CDFD5A2-A3A5-4B16-9199-95DE8960CF18}" type="datetimeFigureOut">
              <a:rPr lang="cs-CZ" smtClean="0"/>
              <a:pPr/>
              <a:t>15.12.2012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hkkk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6A9A8EB-6B02-45D6-9B7E-4FAB8CE9C0B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4247366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D81F55E-F526-4C32-85CA-FE298F147F3C}" type="datetimeFigureOut">
              <a:rPr lang="cs-CZ" smtClean="0"/>
              <a:pPr/>
              <a:t>15.12.2012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hkkk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DC1C70-738E-4D30-8B49-968A7DAB9C0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715652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cs-CZ" smtClean="0"/>
              <a:t>hkkk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135626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hkkk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38476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FBEACA-4D88-42B8-8EFE-DECC0AD7E714}" type="datetime1">
              <a:rPr lang="cs-CZ" smtClean="0"/>
              <a:pPr/>
              <a:t>15.12.2012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9DFDA3-D43C-4454-8737-6C0C6D567B7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25728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8AE3E2-6192-4342-94CA-0F1187353C84}" type="datetime1">
              <a:rPr lang="cs-CZ" smtClean="0"/>
              <a:pPr/>
              <a:t>15.12.2012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9DFDA3-D43C-4454-8737-6C0C6D567B7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14272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D49630-9D61-4AA0-8231-9F78BF7B772F}" type="datetime1">
              <a:rPr lang="cs-CZ" smtClean="0"/>
              <a:pPr/>
              <a:t>15.12.2012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9DFDA3-D43C-4454-8737-6C0C6D567B7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59208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AFBAC3-7E8D-41CE-A262-01957C052D68}" type="datetime1">
              <a:rPr lang="cs-CZ" smtClean="0"/>
              <a:pPr/>
              <a:t>15.12.2012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9DFDA3-D43C-4454-8737-6C0C6D567B7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3187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7F363B-52A9-4ECA-B6E6-C8A146D08A1F}" type="datetime1">
              <a:rPr lang="cs-CZ" smtClean="0"/>
              <a:pPr/>
              <a:t>15.12.2012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9DFDA3-D43C-4454-8737-6C0C6D567B7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60812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08BD96-15AC-4501-BD73-270D0955E398}" type="datetime1">
              <a:rPr lang="cs-CZ" smtClean="0"/>
              <a:pPr/>
              <a:t>15.12.2012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9DFDA3-D43C-4454-8737-6C0C6D567B7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49676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A51C12-6042-4892-AFFD-FB2D641BB6D8}" type="datetime1">
              <a:rPr lang="cs-CZ" smtClean="0"/>
              <a:pPr/>
              <a:t>15.12.2012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9DFDA3-D43C-4454-8737-6C0C6D567B7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65688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C4C5D2-38C8-44F8-8121-1E90319C1245}" type="datetime1">
              <a:rPr lang="cs-CZ" smtClean="0"/>
              <a:pPr/>
              <a:t>15.12.2012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9DFDA3-D43C-4454-8737-6C0C6D567B7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08398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F62FBD-4500-4364-8F7A-8E8ACBD2D7EB}" type="datetime1">
              <a:rPr lang="cs-CZ" smtClean="0"/>
              <a:pPr/>
              <a:t>15.12.2012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9DFDA3-D43C-4454-8737-6C0C6D567B7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91596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E4280A-B66F-4086-A264-D2566E8D2384}" type="datetime1">
              <a:rPr lang="cs-CZ" smtClean="0"/>
              <a:pPr/>
              <a:t>15.12.2012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9DFDA3-D43C-4454-8737-6C0C6D567B7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82960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B84DDC-7D26-4593-9BB2-0EDD5EC77F4A}" type="datetime1">
              <a:rPr lang="cs-CZ" smtClean="0"/>
              <a:pPr/>
              <a:t>15.12.2012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9DFDA3-D43C-4454-8737-6C0C6D567B7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14358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D3330B1-E63D-4893-9E20-8BA220CA05C9}" type="datetime1">
              <a:rPr lang="cs-CZ" smtClean="0"/>
              <a:pPr/>
              <a:t>15.12.2012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9DFDA3-D43C-4454-8737-6C0C6D567B7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77147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5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30.xml"/><Relationship Id="rId13" Type="http://schemas.openxmlformats.org/officeDocument/2006/relationships/slide" Target="slide24.xml"/><Relationship Id="rId18" Type="http://schemas.openxmlformats.org/officeDocument/2006/relationships/slide" Target="slide17.xml"/><Relationship Id="rId26" Type="http://schemas.openxmlformats.org/officeDocument/2006/relationships/slide" Target="slide5.xml"/><Relationship Id="rId3" Type="http://schemas.openxmlformats.org/officeDocument/2006/relationships/slide" Target="slide28.xml"/><Relationship Id="rId21" Type="http://schemas.openxmlformats.org/officeDocument/2006/relationships/slide" Target="slide13.xml"/><Relationship Id="rId7" Type="http://schemas.openxmlformats.org/officeDocument/2006/relationships/slide" Target="slide31.xml"/><Relationship Id="rId12" Type="http://schemas.openxmlformats.org/officeDocument/2006/relationships/slide" Target="slide19.xml"/><Relationship Id="rId17" Type="http://schemas.openxmlformats.org/officeDocument/2006/relationships/slide" Target="slide18.xml"/><Relationship Id="rId25" Type="http://schemas.openxmlformats.org/officeDocument/2006/relationships/slide" Target="slide6.xml"/><Relationship Id="rId2" Type="http://schemas.openxmlformats.org/officeDocument/2006/relationships/notesSlide" Target="../notesSlides/notesSlide1.xml"/><Relationship Id="rId16" Type="http://schemas.openxmlformats.org/officeDocument/2006/relationships/slide" Target="slide14.xml"/><Relationship Id="rId20" Type="http://schemas.openxmlformats.org/officeDocument/2006/relationships/slide" Target="slide15.xml"/><Relationship Id="rId29" Type="http://schemas.openxmlformats.org/officeDocument/2006/relationships/slide" Target="slide7.xml"/><Relationship Id="rId1" Type="http://schemas.openxmlformats.org/officeDocument/2006/relationships/slideLayout" Target="../slideLayouts/slideLayout7.xml"/><Relationship Id="rId6" Type="http://schemas.openxmlformats.org/officeDocument/2006/relationships/slide" Target="slide27.xml"/><Relationship Id="rId11" Type="http://schemas.openxmlformats.org/officeDocument/2006/relationships/slide" Target="slide20.xml"/><Relationship Id="rId24" Type="http://schemas.openxmlformats.org/officeDocument/2006/relationships/slide" Target="slide10.xml"/><Relationship Id="rId5" Type="http://schemas.openxmlformats.org/officeDocument/2006/relationships/slide" Target="slide26.xml"/><Relationship Id="rId15" Type="http://schemas.openxmlformats.org/officeDocument/2006/relationships/slide" Target="slide22.xml"/><Relationship Id="rId23" Type="http://schemas.openxmlformats.org/officeDocument/2006/relationships/slide" Target="slide11.xml"/><Relationship Id="rId28" Type="http://schemas.openxmlformats.org/officeDocument/2006/relationships/slide" Target="slide8.xml"/><Relationship Id="rId10" Type="http://schemas.openxmlformats.org/officeDocument/2006/relationships/slide" Target="slide21.xml"/><Relationship Id="rId19" Type="http://schemas.openxmlformats.org/officeDocument/2006/relationships/slide" Target="slide16.xml"/><Relationship Id="rId4" Type="http://schemas.openxmlformats.org/officeDocument/2006/relationships/slide" Target="slide25.xml"/><Relationship Id="rId9" Type="http://schemas.openxmlformats.org/officeDocument/2006/relationships/slide" Target="slide29.xml"/><Relationship Id="rId14" Type="http://schemas.openxmlformats.org/officeDocument/2006/relationships/slide" Target="slide23.xml"/><Relationship Id="rId22" Type="http://schemas.openxmlformats.org/officeDocument/2006/relationships/slide" Target="slide12.xml"/><Relationship Id="rId27" Type="http://schemas.openxmlformats.org/officeDocument/2006/relationships/slide" Target="slide9.xml"/><Relationship Id="rId30" Type="http://schemas.openxmlformats.org/officeDocument/2006/relationships/slide" Target="slide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slide" Target="slide3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33.xml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34.xml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.jpeg"/><Relationship Id="rId4" Type="http://schemas.openxmlformats.org/officeDocument/2006/relationships/hyperlink" Target="//upload.wikimedia.org/wikipedia/commons/4/41/1_Grandcanyon2_panoram_2010.jpg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35.xml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36.xml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37.xml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38.xml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39.xml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40.xml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41.xml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42.xml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jpeg"/><Relationship Id="rId4" Type="http://schemas.openxmlformats.org/officeDocument/2006/relationships/hyperlink" Target="//upload.wikimedia.org/wikipedia/commons/6/6d/Liberty-statue-from-front2.jpg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43.xml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wmf"/><Relationship Id="rId5" Type="http://schemas.openxmlformats.org/officeDocument/2006/relationships/image" Target="../media/image9.wmf"/><Relationship Id="rId4" Type="http://schemas.openxmlformats.org/officeDocument/2006/relationships/image" Target="../media/image8.wm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44.xml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45.xml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" Target="slide46.xml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" Target="slide47.xml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" Target="slide48.xml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" Target="slide49.xml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9/99/Ernest_Hemingway_1950_crop.jpg" TargetMode="External"/><Relationship Id="rId3" Type="http://schemas.openxmlformats.org/officeDocument/2006/relationships/slide" Target="slide50.xml"/><Relationship Id="rId7" Type="http://schemas.openxmlformats.org/officeDocument/2006/relationships/image" Target="../media/image12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Relationship Id="rId6" Type="http://schemas.openxmlformats.org/officeDocument/2006/relationships/hyperlink" Target="//upload.wikimedia.org/wikipedia/commons/6/6e/YoungElvisPresley.jpg" TargetMode="External"/><Relationship Id="rId5" Type="http://schemas.openxmlformats.org/officeDocument/2006/relationships/image" Target="../media/image11.jpeg"/><Relationship Id="rId4" Type="http://schemas.openxmlformats.org/officeDocument/2006/relationships/hyperlink" Target="//upload.wikimedia.org/wikipedia/commons/d/d3/Albert_Einstein_Head.jpg" TargetMode="External"/><Relationship Id="rId9" Type="http://schemas.openxmlformats.org/officeDocument/2006/relationships/image" Target="../media/image13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" Target="slide51.xml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" Target="slide52.xml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" Target="slide53.xml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" Target="slide54.xml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" Target="slide55.xml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slide" Target="slide56.xml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slide" Target="slide57.xml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slide" Target="slide58.xml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slide" Target="slide59.xml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Zástupný symbol pro obsah 6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859456647"/>
              </p:ext>
            </p:extLst>
          </p:nvPr>
        </p:nvGraphicFramePr>
        <p:xfrm>
          <a:off x="214313" y="285751"/>
          <a:ext cx="8643938" cy="4379121"/>
        </p:xfrm>
        <a:graphic>
          <a:graphicData uri="http://schemas.openxmlformats.org/drawingml/2006/table">
            <a:tbl>
              <a:tblPr firstRow="1" bandRow="1">
                <a:tableStyleId>{5DA37D80-6434-44D0-A028-1B22A696006F}</a:tableStyleId>
              </a:tblPr>
              <a:tblGrid>
                <a:gridCol w="4321969"/>
                <a:gridCol w="4321969"/>
              </a:tblGrid>
              <a:tr h="1865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/>
                        <a:t>Název školy:</a:t>
                      </a:r>
                      <a:endParaRPr lang="cs-CZ" sz="1200" b="0" dirty="0">
                        <a:solidFill>
                          <a:schemeClr val="tx1"/>
                        </a:solidFill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/>
                        <a:t>ZŠ a MŠ Verneřice</a:t>
                      </a:r>
                      <a:endParaRPr lang="cs-CZ" sz="1200" b="0" dirty="0">
                        <a:solidFill>
                          <a:schemeClr val="tx1"/>
                        </a:solidFill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865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/>
                        <a:t>Autor výukového materiálu: 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smtClean="0"/>
                        <a:t>Štěpánka Hrachovcová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865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/>
                        <a:t>Číslo projektu: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/>
                        <a:t>CZ.1.07/1.4.00/21.1526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865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/>
                        <a:t>Název: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smtClean="0"/>
                        <a:t>VY_32_INOVACE_II.Z5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865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/>
                        <a:t>Vytvořeno: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smtClean="0"/>
                        <a:t>15. 7. </a:t>
                      </a:r>
                      <a:r>
                        <a:rPr lang="cs-CZ" sz="1200" dirty="0"/>
                        <a:t>2012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865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/>
                        <a:t>Vzdělávací oblast: 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smtClean="0"/>
                        <a:t>Člověk a příroda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865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/>
                        <a:t>Vzdělávací obor: 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smtClean="0"/>
                        <a:t>Zeměpis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865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/>
                        <a:t>Tematický okruh: 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smtClean="0"/>
                        <a:t>Amerika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865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/>
                        <a:t>Určeno pro: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smtClean="0"/>
                        <a:t>7. </a:t>
                      </a:r>
                      <a:r>
                        <a:rPr lang="cs-CZ" sz="1200" dirty="0"/>
                        <a:t>ročník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60941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/>
                        <a:t>Anotace: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 smtClean="0"/>
                        <a:t>AZ kviz – Amerika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/>
                        <a:t>Výukový materiál slouží k opakování Ameriky jako celku formou soutěže. </a:t>
                      </a:r>
                      <a:endParaRPr lang="cs-CZ" sz="1200" b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8553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/>
                        <a:t>Metodický pokyn: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/>
                        <a:t>Žáky rozdělíme na dvě skupiny, přidělíme jedné skupině červenou barvu, druhé žlutou barvu, střídavě si volí čísla otázek v jednotlivých šestiúhelnících. Pokud správně odpoví na danou otázku, kliknutím na číslo správně zodpovězené otázky v barevném kruhu se zabarví příslušný šestiúhelník. Cílem hry je spojit tři strany trojúhelníku. Každý šestiúhelník má náhradní otázku v případě, že na původní otázku neodpoví ani jeden tým. Lze upravit pravidla hry podle potřeby.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8" name="Obrázek 1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7356" y="4714884"/>
            <a:ext cx="5407660" cy="103822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640831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611560" y="1268760"/>
            <a:ext cx="7772400" cy="1470025"/>
          </a:xfrm>
        </p:spPr>
        <p:txBody>
          <a:bodyPr>
            <a:noAutofit/>
          </a:bodyPr>
          <a:lstStyle/>
          <a:p>
            <a:r>
              <a:rPr lang="cs-CZ" sz="9600" smtClean="0"/>
              <a:t>AZ-kviz</a:t>
            </a:r>
            <a:endParaRPr lang="cs-CZ" sz="9600"/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>
          <a:xfrm>
            <a:off x="1331640" y="3068960"/>
            <a:ext cx="6400800" cy="1752600"/>
          </a:xfrm>
        </p:spPr>
        <p:txBody>
          <a:bodyPr>
            <a:normAutofit/>
          </a:bodyPr>
          <a:lstStyle/>
          <a:p>
            <a:r>
              <a:rPr lang="cs-CZ" sz="7200" smtClean="0">
                <a:solidFill>
                  <a:schemeClr val="accent2">
                    <a:lumMod val="50000"/>
                  </a:schemeClr>
                </a:solidFill>
              </a:rPr>
              <a:t>AMERIKA</a:t>
            </a:r>
            <a:endParaRPr lang="cs-CZ" sz="720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98004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Šestiúhelník 3">
            <a:hlinkClick r:id="rId3" action="ppaction://hlinksldjump"/>
          </p:cNvPr>
          <p:cNvSpPr>
            <a:spLocks/>
          </p:cNvSpPr>
          <p:nvPr/>
        </p:nvSpPr>
        <p:spPr>
          <a:xfrm rot="5400000">
            <a:off x="3551153" y="5674816"/>
            <a:ext cx="1080000" cy="1080000"/>
          </a:xfrm>
          <a:prstGeom prst="hexagon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4000">
                <a:solidFill>
                  <a:schemeClr val="tx1"/>
                </a:solidFill>
              </a:rPr>
              <a:t>25</a:t>
            </a:r>
          </a:p>
        </p:txBody>
      </p:sp>
      <p:sp>
        <p:nvSpPr>
          <p:cNvPr id="3" name="Šestiúhelník 2">
            <a:hlinkClick r:id="rId4" action="ppaction://hlinksldjump"/>
          </p:cNvPr>
          <p:cNvSpPr>
            <a:spLocks/>
          </p:cNvSpPr>
          <p:nvPr/>
        </p:nvSpPr>
        <p:spPr>
          <a:xfrm rot="5400000">
            <a:off x="323648" y="5661248"/>
            <a:ext cx="1080000" cy="1080000"/>
          </a:xfrm>
          <a:prstGeom prst="hexagon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4000">
                <a:solidFill>
                  <a:schemeClr val="tx1"/>
                </a:solidFill>
              </a:rPr>
              <a:t>22</a:t>
            </a:r>
          </a:p>
        </p:txBody>
      </p:sp>
      <p:sp>
        <p:nvSpPr>
          <p:cNvPr id="5" name="Šestiúhelník 4">
            <a:hlinkClick r:id="rId5" action="ppaction://hlinksldjump"/>
          </p:cNvPr>
          <p:cNvSpPr>
            <a:spLocks/>
          </p:cNvSpPr>
          <p:nvPr/>
        </p:nvSpPr>
        <p:spPr>
          <a:xfrm rot="5400000">
            <a:off x="1403648" y="5634916"/>
            <a:ext cx="1080000" cy="1080000"/>
          </a:xfrm>
          <a:prstGeom prst="hexagon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4000">
                <a:solidFill>
                  <a:schemeClr val="tx1"/>
                </a:solidFill>
              </a:rPr>
              <a:t>23</a:t>
            </a:r>
          </a:p>
        </p:txBody>
      </p:sp>
      <p:sp>
        <p:nvSpPr>
          <p:cNvPr id="6" name="Šestiúhelník 5">
            <a:hlinkClick r:id="rId6" action="ppaction://hlinksldjump"/>
          </p:cNvPr>
          <p:cNvSpPr>
            <a:spLocks/>
          </p:cNvSpPr>
          <p:nvPr/>
        </p:nvSpPr>
        <p:spPr>
          <a:xfrm rot="5400000">
            <a:off x="2483648" y="5661248"/>
            <a:ext cx="1080000" cy="1080000"/>
          </a:xfrm>
          <a:prstGeom prst="hexagon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4000">
                <a:solidFill>
                  <a:schemeClr val="tx1"/>
                </a:solidFill>
              </a:rPr>
              <a:t>24</a:t>
            </a:r>
          </a:p>
        </p:txBody>
      </p:sp>
      <p:sp>
        <p:nvSpPr>
          <p:cNvPr id="7" name="Šestiúhelník 6">
            <a:hlinkClick r:id="rId7" action="ppaction://hlinksldjump"/>
          </p:cNvPr>
          <p:cNvSpPr>
            <a:spLocks/>
          </p:cNvSpPr>
          <p:nvPr/>
        </p:nvSpPr>
        <p:spPr>
          <a:xfrm rot="5400000">
            <a:off x="6798691" y="5683299"/>
            <a:ext cx="1080000" cy="1080000"/>
          </a:xfrm>
          <a:prstGeom prst="hexagon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4000">
                <a:solidFill>
                  <a:schemeClr val="tx1"/>
                </a:solidFill>
              </a:rPr>
              <a:t>28</a:t>
            </a:r>
          </a:p>
        </p:txBody>
      </p:sp>
      <p:sp>
        <p:nvSpPr>
          <p:cNvPr id="8" name="Šestiúhelník 7">
            <a:hlinkClick r:id="rId8" action="ppaction://hlinksldjump"/>
          </p:cNvPr>
          <p:cNvSpPr>
            <a:spLocks/>
          </p:cNvSpPr>
          <p:nvPr/>
        </p:nvSpPr>
        <p:spPr>
          <a:xfrm rot="5400000">
            <a:off x="5738447" y="5683299"/>
            <a:ext cx="1080000" cy="1080000"/>
          </a:xfrm>
          <a:prstGeom prst="hexagon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4000">
                <a:solidFill>
                  <a:schemeClr val="tx1"/>
                </a:solidFill>
              </a:rPr>
              <a:t>27</a:t>
            </a:r>
          </a:p>
        </p:txBody>
      </p:sp>
      <p:sp>
        <p:nvSpPr>
          <p:cNvPr id="9" name="Šestiúhelník 8">
            <a:hlinkClick r:id="rId9" action="ppaction://hlinksldjump"/>
          </p:cNvPr>
          <p:cNvSpPr>
            <a:spLocks/>
          </p:cNvSpPr>
          <p:nvPr/>
        </p:nvSpPr>
        <p:spPr>
          <a:xfrm rot="5400000">
            <a:off x="4638691" y="5683299"/>
            <a:ext cx="1080000" cy="1080000"/>
          </a:xfrm>
          <a:prstGeom prst="hexagon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4000">
                <a:solidFill>
                  <a:schemeClr val="tx1"/>
                </a:solidFill>
              </a:rPr>
              <a:t>26</a:t>
            </a:r>
          </a:p>
        </p:txBody>
      </p:sp>
      <p:sp>
        <p:nvSpPr>
          <p:cNvPr id="10" name="Šestiúhelník 9">
            <a:hlinkClick r:id="rId10" action="ppaction://hlinksldjump"/>
          </p:cNvPr>
          <p:cNvSpPr>
            <a:spLocks/>
          </p:cNvSpPr>
          <p:nvPr/>
        </p:nvSpPr>
        <p:spPr>
          <a:xfrm rot="5400000">
            <a:off x="3023648" y="4869728"/>
            <a:ext cx="1080000" cy="1080000"/>
          </a:xfrm>
          <a:prstGeom prst="hexagon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4000">
                <a:solidFill>
                  <a:schemeClr val="tx1"/>
                </a:solidFill>
              </a:rPr>
              <a:t>18</a:t>
            </a:r>
          </a:p>
        </p:txBody>
      </p:sp>
      <p:sp>
        <p:nvSpPr>
          <p:cNvPr id="11" name="Šestiúhelník 10">
            <a:hlinkClick r:id="rId11" action="ppaction://hlinksldjump"/>
          </p:cNvPr>
          <p:cNvSpPr>
            <a:spLocks/>
          </p:cNvSpPr>
          <p:nvPr/>
        </p:nvSpPr>
        <p:spPr>
          <a:xfrm rot="5400000">
            <a:off x="1965684" y="4838896"/>
            <a:ext cx="1080000" cy="1080000"/>
          </a:xfrm>
          <a:prstGeom prst="hexagon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4000">
                <a:solidFill>
                  <a:schemeClr val="tx1"/>
                </a:solidFill>
              </a:rPr>
              <a:t>17</a:t>
            </a:r>
          </a:p>
        </p:txBody>
      </p:sp>
      <p:sp>
        <p:nvSpPr>
          <p:cNvPr id="12" name="Šestiúhelník 11">
            <a:hlinkClick r:id="rId12" action="ppaction://hlinksldjump"/>
          </p:cNvPr>
          <p:cNvSpPr>
            <a:spLocks/>
          </p:cNvSpPr>
          <p:nvPr/>
        </p:nvSpPr>
        <p:spPr>
          <a:xfrm rot="5400000">
            <a:off x="863648" y="4838896"/>
            <a:ext cx="1080000" cy="1080000"/>
          </a:xfrm>
          <a:prstGeom prst="hexagon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4000">
                <a:solidFill>
                  <a:schemeClr val="tx1"/>
                </a:solidFill>
              </a:rPr>
              <a:t>16</a:t>
            </a:r>
          </a:p>
        </p:txBody>
      </p:sp>
      <p:sp>
        <p:nvSpPr>
          <p:cNvPr id="13" name="Šestiúhelník 12">
            <a:hlinkClick r:id="rId13" action="ppaction://hlinksldjump"/>
          </p:cNvPr>
          <p:cNvSpPr>
            <a:spLocks/>
          </p:cNvSpPr>
          <p:nvPr/>
        </p:nvSpPr>
        <p:spPr>
          <a:xfrm rot="5400000">
            <a:off x="6258691" y="4880738"/>
            <a:ext cx="1080000" cy="1080000"/>
          </a:xfrm>
          <a:prstGeom prst="hexagon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4000">
                <a:solidFill>
                  <a:schemeClr val="tx1"/>
                </a:solidFill>
              </a:rPr>
              <a:t>21</a:t>
            </a:r>
          </a:p>
        </p:txBody>
      </p:sp>
      <p:sp>
        <p:nvSpPr>
          <p:cNvPr id="14" name="Šestiúhelník 13">
            <a:hlinkClick r:id="rId14" action="ppaction://hlinksldjump"/>
          </p:cNvPr>
          <p:cNvSpPr>
            <a:spLocks/>
          </p:cNvSpPr>
          <p:nvPr/>
        </p:nvSpPr>
        <p:spPr>
          <a:xfrm rot="5400000">
            <a:off x="5178691" y="4891278"/>
            <a:ext cx="1080000" cy="1080000"/>
          </a:xfrm>
          <a:prstGeom prst="hexagon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4000">
                <a:solidFill>
                  <a:schemeClr val="tx1"/>
                </a:solidFill>
              </a:rPr>
              <a:t>20</a:t>
            </a:r>
          </a:p>
        </p:txBody>
      </p:sp>
      <p:sp>
        <p:nvSpPr>
          <p:cNvPr id="15" name="Šestiúhelník 14">
            <a:hlinkClick r:id="rId15" action="ppaction://hlinksldjump"/>
          </p:cNvPr>
          <p:cNvSpPr>
            <a:spLocks/>
          </p:cNvSpPr>
          <p:nvPr/>
        </p:nvSpPr>
        <p:spPr>
          <a:xfrm rot="5400000">
            <a:off x="4130426" y="4869728"/>
            <a:ext cx="1080000" cy="1080000"/>
          </a:xfrm>
          <a:prstGeom prst="hexagon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4000">
                <a:solidFill>
                  <a:schemeClr val="tx1"/>
                </a:solidFill>
              </a:rPr>
              <a:t>19</a:t>
            </a:r>
          </a:p>
        </p:txBody>
      </p:sp>
      <p:sp>
        <p:nvSpPr>
          <p:cNvPr id="16" name="Šestiúhelník 15">
            <a:hlinkClick r:id="rId16" action="ppaction://hlinksldjump"/>
          </p:cNvPr>
          <p:cNvSpPr>
            <a:spLocks/>
          </p:cNvSpPr>
          <p:nvPr/>
        </p:nvSpPr>
        <p:spPr>
          <a:xfrm rot="5400000">
            <a:off x="1403648" y="4077072"/>
            <a:ext cx="1080000" cy="1080000"/>
          </a:xfrm>
          <a:prstGeom prst="hexagon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4000">
                <a:solidFill>
                  <a:schemeClr val="tx1"/>
                </a:solidFill>
              </a:rPr>
              <a:t>11</a:t>
            </a:r>
          </a:p>
        </p:txBody>
      </p:sp>
      <p:sp>
        <p:nvSpPr>
          <p:cNvPr id="17" name="Šestiúhelník 16">
            <a:hlinkClick r:id="rId17" action="ppaction://hlinksldjump"/>
          </p:cNvPr>
          <p:cNvSpPr>
            <a:spLocks/>
          </p:cNvSpPr>
          <p:nvPr/>
        </p:nvSpPr>
        <p:spPr>
          <a:xfrm rot="5400000">
            <a:off x="5738447" y="4077072"/>
            <a:ext cx="1080000" cy="1080000"/>
          </a:xfrm>
          <a:prstGeom prst="hexagon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4000">
                <a:solidFill>
                  <a:schemeClr val="tx1"/>
                </a:solidFill>
              </a:rPr>
              <a:t>15</a:t>
            </a:r>
          </a:p>
        </p:txBody>
      </p:sp>
      <p:sp>
        <p:nvSpPr>
          <p:cNvPr id="18" name="Šestiúhelník 17">
            <a:hlinkClick r:id="rId18" action="ppaction://hlinksldjump"/>
          </p:cNvPr>
          <p:cNvSpPr>
            <a:spLocks/>
          </p:cNvSpPr>
          <p:nvPr/>
        </p:nvSpPr>
        <p:spPr>
          <a:xfrm rot="5400000">
            <a:off x="4696301" y="4077072"/>
            <a:ext cx="1080000" cy="1080000"/>
          </a:xfrm>
          <a:prstGeom prst="hexagon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4000">
                <a:solidFill>
                  <a:schemeClr val="tx1"/>
                </a:solidFill>
              </a:rPr>
              <a:t>14</a:t>
            </a:r>
          </a:p>
        </p:txBody>
      </p:sp>
      <p:sp>
        <p:nvSpPr>
          <p:cNvPr id="19" name="Šestiúhelník 18">
            <a:hlinkClick r:id="rId19" action="ppaction://hlinksldjump"/>
          </p:cNvPr>
          <p:cNvSpPr>
            <a:spLocks/>
          </p:cNvSpPr>
          <p:nvPr/>
        </p:nvSpPr>
        <p:spPr>
          <a:xfrm rot="5400000">
            <a:off x="3590426" y="4057434"/>
            <a:ext cx="1080000" cy="1080000"/>
          </a:xfrm>
          <a:prstGeom prst="hexagon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4000">
                <a:solidFill>
                  <a:schemeClr val="tx1"/>
                </a:solidFill>
              </a:rPr>
              <a:t>13</a:t>
            </a:r>
          </a:p>
        </p:txBody>
      </p:sp>
      <p:sp>
        <p:nvSpPr>
          <p:cNvPr id="20" name="Šestiúhelník 19">
            <a:hlinkClick r:id="rId20" action="ppaction://hlinksldjump"/>
          </p:cNvPr>
          <p:cNvSpPr>
            <a:spLocks/>
          </p:cNvSpPr>
          <p:nvPr/>
        </p:nvSpPr>
        <p:spPr>
          <a:xfrm rot="5400000">
            <a:off x="2505684" y="4057434"/>
            <a:ext cx="1080000" cy="1080000"/>
          </a:xfrm>
          <a:prstGeom prst="hexagon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4000">
                <a:solidFill>
                  <a:schemeClr val="tx1"/>
                </a:solidFill>
              </a:rPr>
              <a:t>12</a:t>
            </a:r>
          </a:p>
        </p:txBody>
      </p:sp>
      <p:sp>
        <p:nvSpPr>
          <p:cNvPr id="21" name="Šestiúhelník 20">
            <a:hlinkClick r:id="rId21" action="ppaction://hlinksldjump"/>
          </p:cNvPr>
          <p:cNvSpPr>
            <a:spLocks/>
          </p:cNvSpPr>
          <p:nvPr/>
        </p:nvSpPr>
        <p:spPr>
          <a:xfrm rot="5400000">
            <a:off x="5198447" y="3278159"/>
            <a:ext cx="1080000" cy="1080000"/>
          </a:xfrm>
          <a:prstGeom prst="hexagon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4000">
                <a:solidFill>
                  <a:schemeClr val="tx1"/>
                </a:solidFill>
              </a:rPr>
              <a:t>10</a:t>
            </a:r>
          </a:p>
        </p:txBody>
      </p:sp>
      <p:sp>
        <p:nvSpPr>
          <p:cNvPr id="22" name="Šestiúhelník 21">
            <a:hlinkClick r:id="rId22" action="ppaction://hlinksldjump"/>
          </p:cNvPr>
          <p:cNvSpPr>
            <a:spLocks/>
          </p:cNvSpPr>
          <p:nvPr/>
        </p:nvSpPr>
        <p:spPr>
          <a:xfrm rot="5400000">
            <a:off x="4103648" y="3278159"/>
            <a:ext cx="1080000" cy="1080000"/>
          </a:xfrm>
          <a:prstGeom prst="hexagon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4000">
                <a:solidFill>
                  <a:schemeClr val="tx1"/>
                </a:solidFill>
              </a:rPr>
              <a:t>9</a:t>
            </a:r>
          </a:p>
        </p:txBody>
      </p:sp>
      <p:sp>
        <p:nvSpPr>
          <p:cNvPr id="23" name="Šestiúhelník 22">
            <a:hlinkClick r:id="rId23" action="ppaction://hlinksldjump"/>
          </p:cNvPr>
          <p:cNvSpPr>
            <a:spLocks/>
          </p:cNvSpPr>
          <p:nvPr/>
        </p:nvSpPr>
        <p:spPr>
          <a:xfrm rot="5400000">
            <a:off x="3011153" y="3284984"/>
            <a:ext cx="1080000" cy="1080000"/>
          </a:xfrm>
          <a:prstGeom prst="hexagon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4000">
                <a:solidFill>
                  <a:schemeClr val="tx1"/>
                </a:solidFill>
              </a:rPr>
              <a:t>8</a:t>
            </a:r>
          </a:p>
        </p:txBody>
      </p:sp>
      <p:sp>
        <p:nvSpPr>
          <p:cNvPr id="24" name="Šestiúhelník 23">
            <a:hlinkClick r:id="rId24" action="ppaction://hlinksldjump"/>
          </p:cNvPr>
          <p:cNvSpPr>
            <a:spLocks/>
          </p:cNvSpPr>
          <p:nvPr/>
        </p:nvSpPr>
        <p:spPr>
          <a:xfrm rot="5400000">
            <a:off x="1943648" y="3284984"/>
            <a:ext cx="1080000" cy="1080000"/>
          </a:xfrm>
          <a:prstGeom prst="hexagon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4000">
                <a:solidFill>
                  <a:schemeClr val="tx1"/>
                </a:solidFill>
              </a:rPr>
              <a:t>7</a:t>
            </a:r>
          </a:p>
        </p:txBody>
      </p:sp>
      <p:sp>
        <p:nvSpPr>
          <p:cNvPr id="25" name="Šestiúhelník 24">
            <a:hlinkClick r:id="rId25" action="ppaction://hlinksldjump"/>
          </p:cNvPr>
          <p:cNvSpPr>
            <a:spLocks/>
          </p:cNvSpPr>
          <p:nvPr/>
        </p:nvSpPr>
        <p:spPr>
          <a:xfrm rot="5400000">
            <a:off x="4149995" y="1697174"/>
            <a:ext cx="1080000" cy="1080000"/>
          </a:xfrm>
          <a:prstGeom prst="hexagon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wrap="none" rtlCol="0" anchor="ctr"/>
          <a:lstStyle/>
          <a:p>
            <a:pPr algn="ctr"/>
            <a:r>
              <a:rPr lang="cs-CZ" sz="4000">
                <a:solidFill>
                  <a:schemeClr val="tx1"/>
                </a:solidFill>
              </a:rPr>
              <a:t>3</a:t>
            </a:r>
          </a:p>
        </p:txBody>
      </p:sp>
      <p:sp>
        <p:nvSpPr>
          <p:cNvPr id="26" name="Šestiúhelník 25">
            <a:hlinkClick r:id="rId26" action="ppaction://hlinksldjump"/>
          </p:cNvPr>
          <p:cNvSpPr>
            <a:spLocks/>
          </p:cNvSpPr>
          <p:nvPr/>
        </p:nvSpPr>
        <p:spPr>
          <a:xfrm rot="5400000">
            <a:off x="3058751" y="1700808"/>
            <a:ext cx="1080000" cy="1080000"/>
          </a:xfrm>
          <a:prstGeom prst="hexagon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wrap="none" rtlCol="0" anchor="ctr"/>
          <a:lstStyle/>
          <a:p>
            <a:pPr algn="ctr"/>
            <a:r>
              <a:rPr lang="cs-CZ" sz="4000">
                <a:solidFill>
                  <a:schemeClr val="tx1"/>
                </a:solidFill>
              </a:rPr>
              <a:t>2</a:t>
            </a:r>
          </a:p>
        </p:txBody>
      </p:sp>
      <p:sp>
        <p:nvSpPr>
          <p:cNvPr id="27" name="Šestiúhelník 26">
            <a:hlinkClick r:id="rId27" action="ppaction://hlinksldjump"/>
          </p:cNvPr>
          <p:cNvSpPr>
            <a:spLocks/>
          </p:cNvSpPr>
          <p:nvPr/>
        </p:nvSpPr>
        <p:spPr>
          <a:xfrm rot="5400000">
            <a:off x="4712223" y="2486072"/>
            <a:ext cx="1080000" cy="1080000"/>
          </a:xfrm>
          <a:prstGeom prst="hexagon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400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28" name="Šestiúhelník 27">
            <a:hlinkClick r:id="rId28" action="ppaction://hlinksldjump"/>
          </p:cNvPr>
          <p:cNvSpPr>
            <a:spLocks/>
          </p:cNvSpPr>
          <p:nvPr/>
        </p:nvSpPr>
        <p:spPr>
          <a:xfrm rot="5400000">
            <a:off x="3609995" y="2486072"/>
            <a:ext cx="1080000" cy="1080000"/>
          </a:xfrm>
          <a:prstGeom prst="hexagon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4000">
                <a:solidFill>
                  <a:schemeClr val="tx1"/>
                </a:solidFill>
              </a:rPr>
              <a:t>5</a:t>
            </a:r>
          </a:p>
        </p:txBody>
      </p:sp>
      <p:sp>
        <p:nvSpPr>
          <p:cNvPr id="29" name="Šestiúhelník 28">
            <a:hlinkClick r:id="rId29" action="ppaction://hlinksldjump"/>
          </p:cNvPr>
          <p:cNvSpPr>
            <a:spLocks/>
          </p:cNvSpPr>
          <p:nvPr/>
        </p:nvSpPr>
        <p:spPr>
          <a:xfrm rot="5400000">
            <a:off x="2510426" y="2492896"/>
            <a:ext cx="1080000" cy="1080000"/>
          </a:xfrm>
          <a:prstGeom prst="hexagon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4000">
                <a:solidFill>
                  <a:schemeClr val="tx1"/>
                </a:solidFill>
              </a:rPr>
              <a:t>4</a:t>
            </a:r>
          </a:p>
        </p:txBody>
      </p:sp>
      <p:sp>
        <p:nvSpPr>
          <p:cNvPr id="30" name="Šestiúhelník 29">
            <a:hlinkClick r:id="rId30" action="ppaction://hlinksldjump"/>
          </p:cNvPr>
          <p:cNvSpPr>
            <a:spLocks/>
          </p:cNvSpPr>
          <p:nvPr/>
        </p:nvSpPr>
        <p:spPr>
          <a:xfrm rot="5400000">
            <a:off x="3632223" y="908720"/>
            <a:ext cx="1080000" cy="1080000"/>
          </a:xfrm>
          <a:prstGeom prst="hexagon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4000" smtClean="0">
                <a:solidFill>
                  <a:schemeClr val="tx1"/>
                </a:solidFill>
              </a:rPr>
              <a:t>1</a:t>
            </a:r>
            <a:endParaRPr lang="cs-CZ" sz="4000">
              <a:solidFill>
                <a:schemeClr val="tx1"/>
              </a:solidFill>
            </a:endParaRPr>
          </a:p>
        </p:txBody>
      </p:sp>
      <p:sp>
        <p:nvSpPr>
          <p:cNvPr id="2" name="Ovál 1"/>
          <p:cNvSpPr/>
          <p:nvPr/>
        </p:nvSpPr>
        <p:spPr>
          <a:xfrm>
            <a:off x="1555123" y="638649"/>
            <a:ext cx="304800" cy="296416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smtClean="0">
                <a:solidFill>
                  <a:schemeClr val="tx1"/>
                </a:solidFill>
              </a:rPr>
              <a:t>3</a:t>
            </a:r>
            <a:endParaRPr lang="cs-CZ" sz="1400">
              <a:solidFill>
                <a:schemeClr val="tx1"/>
              </a:solidFill>
            </a:endParaRPr>
          </a:p>
        </p:txBody>
      </p:sp>
      <p:sp>
        <p:nvSpPr>
          <p:cNvPr id="32" name="Ovál 31"/>
          <p:cNvSpPr/>
          <p:nvPr/>
        </p:nvSpPr>
        <p:spPr>
          <a:xfrm>
            <a:off x="1759966" y="948712"/>
            <a:ext cx="287912" cy="288032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33" name="Ovál 32"/>
          <p:cNvSpPr/>
          <p:nvPr/>
        </p:nvSpPr>
        <p:spPr>
          <a:xfrm>
            <a:off x="1296130" y="1575373"/>
            <a:ext cx="287912" cy="288032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13</a:t>
            </a:r>
          </a:p>
        </p:txBody>
      </p:sp>
      <p:sp>
        <p:nvSpPr>
          <p:cNvPr id="34" name="Ovál 33"/>
          <p:cNvSpPr/>
          <p:nvPr/>
        </p:nvSpPr>
        <p:spPr>
          <a:xfrm>
            <a:off x="1139473" y="660680"/>
            <a:ext cx="287912" cy="288032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smtClean="0">
                <a:solidFill>
                  <a:schemeClr val="tx1"/>
                </a:solidFill>
              </a:rPr>
              <a:t>2</a:t>
            </a:r>
            <a:endParaRPr lang="cs-CZ" sz="1400">
              <a:solidFill>
                <a:schemeClr val="tx1"/>
              </a:solidFill>
            </a:endParaRPr>
          </a:p>
        </p:txBody>
      </p:sp>
      <p:sp>
        <p:nvSpPr>
          <p:cNvPr id="35" name="Ovál 34"/>
          <p:cNvSpPr/>
          <p:nvPr/>
        </p:nvSpPr>
        <p:spPr>
          <a:xfrm>
            <a:off x="1373819" y="350617"/>
            <a:ext cx="287912" cy="288032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smtClean="0">
                <a:solidFill>
                  <a:schemeClr val="tx1"/>
                </a:solidFill>
              </a:rPr>
              <a:t>1</a:t>
            </a:r>
            <a:endParaRPr lang="cs-CZ" sz="1400">
              <a:solidFill>
                <a:schemeClr val="tx1"/>
              </a:solidFill>
            </a:endParaRPr>
          </a:p>
        </p:txBody>
      </p:sp>
      <p:sp>
        <p:nvSpPr>
          <p:cNvPr id="36" name="Ovál 35"/>
          <p:cNvSpPr/>
          <p:nvPr/>
        </p:nvSpPr>
        <p:spPr>
          <a:xfrm>
            <a:off x="679105" y="1304704"/>
            <a:ext cx="287912" cy="288032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7</a:t>
            </a:r>
          </a:p>
        </p:txBody>
      </p:sp>
      <p:sp>
        <p:nvSpPr>
          <p:cNvPr id="37" name="Ovál 36"/>
          <p:cNvSpPr/>
          <p:nvPr/>
        </p:nvSpPr>
        <p:spPr>
          <a:xfrm>
            <a:off x="863648" y="1609934"/>
            <a:ext cx="287912" cy="288032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12</a:t>
            </a:r>
          </a:p>
        </p:txBody>
      </p:sp>
      <p:sp>
        <p:nvSpPr>
          <p:cNvPr id="38" name="Ovál 37"/>
          <p:cNvSpPr/>
          <p:nvPr/>
        </p:nvSpPr>
        <p:spPr>
          <a:xfrm>
            <a:off x="283627" y="1945536"/>
            <a:ext cx="287912" cy="288032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16</a:t>
            </a:r>
          </a:p>
        </p:txBody>
      </p:sp>
      <p:sp>
        <p:nvSpPr>
          <p:cNvPr id="39" name="Ovál 38"/>
          <p:cNvSpPr/>
          <p:nvPr/>
        </p:nvSpPr>
        <p:spPr>
          <a:xfrm>
            <a:off x="69512" y="2245366"/>
            <a:ext cx="287912" cy="288032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22</a:t>
            </a:r>
          </a:p>
        </p:txBody>
      </p:sp>
      <p:sp>
        <p:nvSpPr>
          <p:cNvPr id="40" name="Ovál 39"/>
          <p:cNvSpPr/>
          <p:nvPr/>
        </p:nvSpPr>
        <p:spPr>
          <a:xfrm>
            <a:off x="464017" y="2240808"/>
            <a:ext cx="287912" cy="288032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23</a:t>
            </a:r>
          </a:p>
        </p:txBody>
      </p:sp>
      <p:sp>
        <p:nvSpPr>
          <p:cNvPr id="41" name="Ovál 40"/>
          <p:cNvSpPr/>
          <p:nvPr/>
        </p:nvSpPr>
        <p:spPr>
          <a:xfrm>
            <a:off x="476048" y="1607459"/>
            <a:ext cx="287912" cy="288032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11</a:t>
            </a:r>
          </a:p>
        </p:txBody>
      </p:sp>
      <p:sp>
        <p:nvSpPr>
          <p:cNvPr id="42" name="Ovál 41"/>
          <p:cNvSpPr/>
          <p:nvPr/>
        </p:nvSpPr>
        <p:spPr>
          <a:xfrm>
            <a:off x="2311702" y="1863405"/>
            <a:ext cx="287912" cy="288032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21</a:t>
            </a:r>
          </a:p>
        </p:txBody>
      </p:sp>
      <p:sp>
        <p:nvSpPr>
          <p:cNvPr id="43" name="Ovál 42"/>
          <p:cNvSpPr/>
          <p:nvPr/>
        </p:nvSpPr>
        <p:spPr>
          <a:xfrm>
            <a:off x="1525428" y="1262727"/>
            <a:ext cx="287912" cy="288032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9</a:t>
            </a:r>
          </a:p>
        </p:txBody>
      </p:sp>
      <p:sp>
        <p:nvSpPr>
          <p:cNvPr id="44" name="Ovál 43"/>
          <p:cNvSpPr/>
          <p:nvPr/>
        </p:nvSpPr>
        <p:spPr>
          <a:xfrm>
            <a:off x="941951" y="976544"/>
            <a:ext cx="287912" cy="288032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4</a:t>
            </a:r>
          </a:p>
        </p:txBody>
      </p:sp>
      <p:sp>
        <p:nvSpPr>
          <p:cNvPr id="45" name="Ovál 44"/>
          <p:cNvSpPr/>
          <p:nvPr/>
        </p:nvSpPr>
        <p:spPr>
          <a:xfrm>
            <a:off x="1357127" y="948712"/>
            <a:ext cx="287912" cy="288032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5</a:t>
            </a:r>
          </a:p>
        </p:txBody>
      </p:sp>
      <p:sp>
        <p:nvSpPr>
          <p:cNvPr id="46" name="Ovál 45"/>
          <p:cNvSpPr/>
          <p:nvPr/>
        </p:nvSpPr>
        <p:spPr>
          <a:xfrm>
            <a:off x="1939946" y="1238747"/>
            <a:ext cx="287912" cy="288032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10</a:t>
            </a:r>
          </a:p>
        </p:txBody>
      </p:sp>
      <p:sp>
        <p:nvSpPr>
          <p:cNvPr id="47" name="Ovál 46"/>
          <p:cNvSpPr/>
          <p:nvPr/>
        </p:nvSpPr>
        <p:spPr>
          <a:xfrm>
            <a:off x="2110542" y="1553158"/>
            <a:ext cx="287912" cy="288032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15</a:t>
            </a:r>
          </a:p>
        </p:txBody>
      </p:sp>
      <p:sp>
        <p:nvSpPr>
          <p:cNvPr id="48" name="Ovál 47"/>
          <p:cNvSpPr/>
          <p:nvPr/>
        </p:nvSpPr>
        <p:spPr>
          <a:xfrm>
            <a:off x="1085907" y="1287341"/>
            <a:ext cx="287912" cy="288032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8</a:t>
            </a:r>
          </a:p>
        </p:txBody>
      </p:sp>
      <p:sp>
        <p:nvSpPr>
          <p:cNvPr id="49" name="Ovál 48"/>
          <p:cNvSpPr/>
          <p:nvPr/>
        </p:nvSpPr>
        <p:spPr>
          <a:xfrm>
            <a:off x="1869666" y="1895491"/>
            <a:ext cx="287912" cy="288032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20</a:t>
            </a:r>
          </a:p>
        </p:txBody>
      </p:sp>
      <p:sp>
        <p:nvSpPr>
          <p:cNvPr id="50" name="Ovál 49"/>
          <p:cNvSpPr/>
          <p:nvPr/>
        </p:nvSpPr>
        <p:spPr>
          <a:xfrm>
            <a:off x="1692551" y="1553158"/>
            <a:ext cx="287912" cy="288032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cs-CZ" sz="1400" smtClean="0">
                <a:solidFill>
                  <a:schemeClr val="tx1"/>
                </a:solidFill>
              </a:rPr>
              <a:t>14</a:t>
            </a:r>
            <a:endParaRPr lang="cs-CZ" sz="1400">
              <a:solidFill>
                <a:schemeClr val="tx1"/>
              </a:solidFill>
            </a:endParaRPr>
          </a:p>
        </p:txBody>
      </p:sp>
      <p:sp>
        <p:nvSpPr>
          <p:cNvPr id="51" name="Ovál 50"/>
          <p:cNvSpPr/>
          <p:nvPr/>
        </p:nvSpPr>
        <p:spPr>
          <a:xfrm>
            <a:off x="679112" y="1917759"/>
            <a:ext cx="287912" cy="288032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17</a:t>
            </a:r>
          </a:p>
        </p:txBody>
      </p:sp>
      <p:sp>
        <p:nvSpPr>
          <p:cNvPr id="52" name="Ovál 51"/>
          <p:cNvSpPr/>
          <p:nvPr/>
        </p:nvSpPr>
        <p:spPr>
          <a:xfrm>
            <a:off x="853839" y="2240808"/>
            <a:ext cx="287912" cy="288032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24</a:t>
            </a:r>
          </a:p>
        </p:txBody>
      </p:sp>
      <p:sp>
        <p:nvSpPr>
          <p:cNvPr id="53" name="Ovál 52"/>
          <p:cNvSpPr/>
          <p:nvPr/>
        </p:nvSpPr>
        <p:spPr>
          <a:xfrm>
            <a:off x="1085907" y="1895491"/>
            <a:ext cx="287912" cy="288032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18</a:t>
            </a:r>
          </a:p>
        </p:txBody>
      </p:sp>
      <p:sp>
        <p:nvSpPr>
          <p:cNvPr id="54" name="Ovál 53"/>
          <p:cNvSpPr/>
          <p:nvPr/>
        </p:nvSpPr>
        <p:spPr>
          <a:xfrm>
            <a:off x="1460380" y="1897966"/>
            <a:ext cx="287912" cy="288032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19</a:t>
            </a:r>
          </a:p>
        </p:txBody>
      </p:sp>
      <p:sp>
        <p:nvSpPr>
          <p:cNvPr id="55" name="Ovál 54"/>
          <p:cNvSpPr/>
          <p:nvPr/>
        </p:nvSpPr>
        <p:spPr>
          <a:xfrm>
            <a:off x="2110542" y="2230070"/>
            <a:ext cx="287912" cy="288032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27</a:t>
            </a:r>
          </a:p>
        </p:txBody>
      </p:sp>
      <p:sp>
        <p:nvSpPr>
          <p:cNvPr id="56" name="Ovál 55"/>
          <p:cNvSpPr/>
          <p:nvPr/>
        </p:nvSpPr>
        <p:spPr>
          <a:xfrm>
            <a:off x="1287332" y="2240808"/>
            <a:ext cx="287912" cy="288032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25</a:t>
            </a:r>
          </a:p>
        </p:txBody>
      </p:sp>
      <p:sp>
        <p:nvSpPr>
          <p:cNvPr id="57" name="Ovál 56"/>
          <p:cNvSpPr/>
          <p:nvPr/>
        </p:nvSpPr>
        <p:spPr>
          <a:xfrm>
            <a:off x="2494863" y="2228857"/>
            <a:ext cx="287912" cy="288032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28</a:t>
            </a:r>
          </a:p>
        </p:txBody>
      </p:sp>
      <p:sp>
        <p:nvSpPr>
          <p:cNvPr id="58" name="Ovál 57"/>
          <p:cNvSpPr/>
          <p:nvPr/>
        </p:nvSpPr>
        <p:spPr>
          <a:xfrm>
            <a:off x="1691907" y="2244229"/>
            <a:ext cx="287912" cy="288032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26</a:t>
            </a:r>
          </a:p>
        </p:txBody>
      </p:sp>
      <p:sp>
        <p:nvSpPr>
          <p:cNvPr id="87" name="Ovál 86"/>
          <p:cNvSpPr/>
          <p:nvPr/>
        </p:nvSpPr>
        <p:spPr>
          <a:xfrm>
            <a:off x="6422403" y="2250143"/>
            <a:ext cx="287912" cy="28803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24</a:t>
            </a:r>
          </a:p>
        </p:txBody>
      </p:sp>
      <p:sp>
        <p:nvSpPr>
          <p:cNvPr id="88" name="Ovál 87"/>
          <p:cNvSpPr/>
          <p:nvPr/>
        </p:nvSpPr>
        <p:spPr>
          <a:xfrm>
            <a:off x="6056621" y="2238563"/>
            <a:ext cx="287912" cy="28803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23</a:t>
            </a:r>
          </a:p>
        </p:txBody>
      </p:sp>
      <p:sp>
        <p:nvSpPr>
          <p:cNvPr id="89" name="Ovál 88"/>
          <p:cNvSpPr/>
          <p:nvPr/>
        </p:nvSpPr>
        <p:spPr>
          <a:xfrm>
            <a:off x="5674382" y="2243088"/>
            <a:ext cx="287912" cy="28803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22</a:t>
            </a:r>
          </a:p>
        </p:txBody>
      </p:sp>
      <p:sp>
        <p:nvSpPr>
          <p:cNvPr id="90" name="Ovál 89"/>
          <p:cNvSpPr/>
          <p:nvPr/>
        </p:nvSpPr>
        <p:spPr>
          <a:xfrm>
            <a:off x="7194735" y="2255238"/>
            <a:ext cx="287912" cy="28803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26</a:t>
            </a:r>
          </a:p>
        </p:txBody>
      </p:sp>
      <p:sp>
        <p:nvSpPr>
          <p:cNvPr id="91" name="Ovál 90"/>
          <p:cNvSpPr/>
          <p:nvPr/>
        </p:nvSpPr>
        <p:spPr>
          <a:xfrm>
            <a:off x="6818447" y="2264874"/>
            <a:ext cx="287912" cy="28803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25</a:t>
            </a:r>
          </a:p>
        </p:txBody>
      </p:sp>
      <p:sp>
        <p:nvSpPr>
          <p:cNvPr id="92" name="Ovál 91"/>
          <p:cNvSpPr/>
          <p:nvPr/>
        </p:nvSpPr>
        <p:spPr>
          <a:xfrm>
            <a:off x="7590780" y="2236997"/>
            <a:ext cx="287912" cy="28803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27</a:t>
            </a:r>
          </a:p>
        </p:txBody>
      </p:sp>
      <p:sp>
        <p:nvSpPr>
          <p:cNvPr id="93" name="Ovál 92"/>
          <p:cNvSpPr/>
          <p:nvPr/>
        </p:nvSpPr>
        <p:spPr>
          <a:xfrm>
            <a:off x="7987146" y="2236533"/>
            <a:ext cx="287912" cy="28803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28</a:t>
            </a:r>
          </a:p>
        </p:txBody>
      </p:sp>
      <p:sp>
        <p:nvSpPr>
          <p:cNvPr id="102" name="Ovál 101"/>
          <p:cNvSpPr/>
          <p:nvPr/>
        </p:nvSpPr>
        <p:spPr>
          <a:xfrm>
            <a:off x="6886336" y="1613570"/>
            <a:ext cx="287912" cy="28803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13</a:t>
            </a:r>
          </a:p>
        </p:txBody>
      </p:sp>
      <p:sp>
        <p:nvSpPr>
          <p:cNvPr id="103" name="Ovál 102"/>
          <p:cNvSpPr/>
          <p:nvPr/>
        </p:nvSpPr>
        <p:spPr>
          <a:xfrm>
            <a:off x="6519573" y="1623443"/>
            <a:ext cx="287912" cy="28803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12</a:t>
            </a:r>
          </a:p>
        </p:txBody>
      </p:sp>
      <p:sp>
        <p:nvSpPr>
          <p:cNvPr id="104" name="Ovál 103"/>
          <p:cNvSpPr/>
          <p:nvPr/>
        </p:nvSpPr>
        <p:spPr>
          <a:xfrm>
            <a:off x="6057504" y="1623443"/>
            <a:ext cx="287912" cy="28803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11</a:t>
            </a:r>
          </a:p>
        </p:txBody>
      </p:sp>
      <p:sp>
        <p:nvSpPr>
          <p:cNvPr id="105" name="Ovál 104"/>
          <p:cNvSpPr/>
          <p:nvPr/>
        </p:nvSpPr>
        <p:spPr>
          <a:xfrm>
            <a:off x="7843190" y="1937672"/>
            <a:ext cx="287912" cy="28803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21</a:t>
            </a:r>
          </a:p>
        </p:txBody>
      </p:sp>
      <p:sp>
        <p:nvSpPr>
          <p:cNvPr id="106" name="Ovál 105"/>
          <p:cNvSpPr/>
          <p:nvPr/>
        </p:nvSpPr>
        <p:spPr>
          <a:xfrm>
            <a:off x="7426337" y="1918470"/>
            <a:ext cx="287912" cy="28803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20</a:t>
            </a:r>
          </a:p>
        </p:txBody>
      </p:sp>
      <p:sp>
        <p:nvSpPr>
          <p:cNvPr id="107" name="Ovál 106"/>
          <p:cNvSpPr/>
          <p:nvPr/>
        </p:nvSpPr>
        <p:spPr>
          <a:xfrm>
            <a:off x="7030292" y="1911005"/>
            <a:ext cx="287912" cy="28803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19</a:t>
            </a:r>
          </a:p>
        </p:txBody>
      </p:sp>
      <p:sp>
        <p:nvSpPr>
          <p:cNvPr id="108" name="Ovál 107"/>
          <p:cNvSpPr/>
          <p:nvPr/>
        </p:nvSpPr>
        <p:spPr>
          <a:xfrm>
            <a:off x="6663529" y="1939580"/>
            <a:ext cx="287912" cy="28803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18</a:t>
            </a:r>
          </a:p>
        </p:txBody>
      </p:sp>
      <p:sp>
        <p:nvSpPr>
          <p:cNvPr id="109" name="Ovál 108"/>
          <p:cNvSpPr/>
          <p:nvPr/>
        </p:nvSpPr>
        <p:spPr>
          <a:xfrm>
            <a:off x="6275538" y="1918470"/>
            <a:ext cx="287912" cy="28803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17</a:t>
            </a:r>
          </a:p>
        </p:txBody>
      </p:sp>
      <p:sp>
        <p:nvSpPr>
          <p:cNvPr id="110" name="Ovál 109"/>
          <p:cNvSpPr/>
          <p:nvPr/>
        </p:nvSpPr>
        <p:spPr>
          <a:xfrm>
            <a:off x="5896975" y="1939580"/>
            <a:ext cx="287912" cy="28803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16</a:t>
            </a:r>
          </a:p>
        </p:txBody>
      </p:sp>
      <p:sp>
        <p:nvSpPr>
          <p:cNvPr id="111" name="Ovál 110"/>
          <p:cNvSpPr/>
          <p:nvPr/>
        </p:nvSpPr>
        <p:spPr>
          <a:xfrm>
            <a:off x="7533354" y="1279783"/>
            <a:ext cx="287912" cy="28803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10</a:t>
            </a:r>
          </a:p>
        </p:txBody>
      </p:sp>
      <p:sp>
        <p:nvSpPr>
          <p:cNvPr id="112" name="Ovál 111"/>
          <p:cNvSpPr/>
          <p:nvPr/>
        </p:nvSpPr>
        <p:spPr>
          <a:xfrm>
            <a:off x="7138425" y="1271751"/>
            <a:ext cx="287912" cy="28803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9</a:t>
            </a:r>
          </a:p>
        </p:txBody>
      </p:sp>
      <p:sp>
        <p:nvSpPr>
          <p:cNvPr id="113" name="Ovál 112"/>
          <p:cNvSpPr/>
          <p:nvPr/>
        </p:nvSpPr>
        <p:spPr>
          <a:xfrm>
            <a:off x="6710315" y="1279783"/>
            <a:ext cx="287912" cy="28803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8</a:t>
            </a:r>
          </a:p>
        </p:txBody>
      </p:sp>
      <p:sp>
        <p:nvSpPr>
          <p:cNvPr id="114" name="Ovál 113"/>
          <p:cNvSpPr/>
          <p:nvPr/>
        </p:nvSpPr>
        <p:spPr>
          <a:xfrm>
            <a:off x="6283982" y="1304704"/>
            <a:ext cx="287912" cy="28803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7</a:t>
            </a:r>
          </a:p>
        </p:txBody>
      </p:sp>
      <p:sp>
        <p:nvSpPr>
          <p:cNvPr id="115" name="Ovál 114"/>
          <p:cNvSpPr/>
          <p:nvPr/>
        </p:nvSpPr>
        <p:spPr>
          <a:xfrm>
            <a:off x="7678747" y="1604618"/>
            <a:ext cx="287912" cy="28803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15</a:t>
            </a:r>
          </a:p>
        </p:txBody>
      </p:sp>
      <p:sp>
        <p:nvSpPr>
          <p:cNvPr id="116" name="Ovál 115"/>
          <p:cNvSpPr/>
          <p:nvPr/>
        </p:nvSpPr>
        <p:spPr>
          <a:xfrm>
            <a:off x="7277571" y="1596798"/>
            <a:ext cx="287912" cy="28803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14</a:t>
            </a:r>
          </a:p>
        </p:txBody>
      </p:sp>
      <p:sp>
        <p:nvSpPr>
          <p:cNvPr id="117" name="Ovál 116"/>
          <p:cNvSpPr/>
          <p:nvPr/>
        </p:nvSpPr>
        <p:spPr>
          <a:xfrm>
            <a:off x="7378436" y="976544"/>
            <a:ext cx="287912" cy="28803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118" name="Ovál 117"/>
          <p:cNvSpPr/>
          <p:nvPr/>
        </p:nvSpPr>
        <p:spPr>
          <a:xfrm>
            <a:off x="6950004" y="994761"/>
            <a:ext cx="287912" cy="28803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5</a:t>
            </a:r>
          </a:p>
        </p:txBody>
      </p:sp>
      <p:sp>
        <p:nvSpPr>
          <p:cNvPr id="119" name="Ovál 118"/>
          <p:cNvSpPr/>
          <p:nvPr/>
        </p:nvSpPr>
        <p:spPr>
          <a:xfrm>
            <a:off x="6510423" y="993951"/>
            <a:ext cx="287912" cy="28803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4</a:t>
            </a:r>
          </a:p>
        </p:txBody>
      </p:sp>
      <p:sp>
        <p:nvSpPr>
          <p:cNvPr id="120" name="Ovál 119"/>
          <p:cNvSpPr/>
          <p:nvPr/>
        </p:nvSpPr>
        <p:spPr>
          <a:xfrm>
            <a:off x="7194735" y="652527"/>
            <a:ext cx="287912" cy="28803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3</a:t>
            </a:r>
          </a:p>
        </p:txBody>
      </p:sp>
      <p:sp>
        <p:nvSpPr>
          <p:cNvPr id="121" name="Ovál 120"/>
          <p:cNvSpPr/>
          <p:nvPr/>
        </p:nvSpPr>
        <p:spPr>
          <a:xfrm>
            <a:off x="6740943" y="669047"/>
            <a:ext cx="287912" cy="28803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2</a:t>
            </a:r>
          </a:p>
        </p:txBody>
      </p:sp>
      <p:sp>
        <p:nvSpPr>
          <p:cNvPr id="122" name="Ovál 121"/>
          <p:cNvSpPr/>
          <p:nvPr/>
        </p:nvSpPr>
        <p:spPr>
          <a:xfrm>
            <a:off x="6989659" y="379586"/>
            <a:ext cx="287912" cy="28803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>
                <a:solidFill>
                  <a:schemeClr val="tx1"/>
                </a:solidFill>
              </a:rPr>
              <a:t>1</a:t>
            </a:r>
          </a:p>
        </p:txBody>
      </p:sp>
    </p:spTree>
    <p:extLst>
      <p:ext uri="{BB962C8B-B14F-4D97-AF65-F5344CB8AC3E}">
        <p14:creationId xmlns:p14="http://schemas.microsoft.com/office/powerpoint/2010/main" val="34612698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0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5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0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2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0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9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0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5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0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3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6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0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9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7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0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8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10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9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0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1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7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8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9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1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1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5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6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2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1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1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2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3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3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1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8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9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0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4"/>
                  </p:tgtEl>
                </p:cond>
              </p:nextCondLst>
            </p:seq>
            <p:seq concurrent="1" nextAc="seek">
              <p:cTn id="121" restart="whenNotActive" fill="hold" evtFilter="cancelBubble" nodeType="interactiveSeq">
                <p:stCondLst>
                  <p:cond evt="onClick" delay="0">
                    <p:tgtEl>
                      <p:spTgt spid="1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2" fill="hold">
                      <p:stCondLst>
                        <p:cond delay="0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5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7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5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1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2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33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6"/>
                  </p:tgtEl>
                </p:cond>
              </p:nextCondLst>
            </p:seq>
            <p:seq concurrent="1" nextAc="seek">
              <p:cTn id="135" restart="whenNotActive" fill="hold" evtFilter="cancelBubble" nodeType="interactiveSeq">
                <p:stCondLst>
                  <p:cond evt="onClick" delay="0">
                    <p:tgtEl>
                      <p:spTgt spid="1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6" fill="hold">
                      <p:stCondLst>
                        <p:cond delay="0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9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0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1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7"/>
                  </p:tgtEl>
                </p:cond>
              </p:nextCondLst>
            </p:seq>
            <p:seq concurrent="1" nextAc="seek">
              <p:cTn id="142" restart="whenNotActive" fill="hold" evtFilter="cancelBubble" nodeType="interactiveSeq">
                <p:stCondLst>
                  <p:cond evt="onClick" delay="0">
                    <p:tgtEl>
                      <p:spTgt spid="1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3" fill="hold">
                      <p:stCondLst>
                        <p:cond delay="0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46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7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8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8"/>
                  </p:tgtEl>
                </p:cond>
              </p:nextCondLst>
            </p:seq>
            <p:seq concurrent="1" nextAc="seek">
              <p:cTn id="149" restart="whenNotActive" fill="hold" evtFilter="cancelBubble" nodeType="interactiveSeq">
                <p:stCondLst>
                  <p:cond evt="onClick" delay="0">
                    <p:tgtEl>
                      <p:spTgt spid="1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0" fill="hold">
                      <p:stCondLst>
                        <p:cond delay="0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53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54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5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9"/>
                  </p:tgtEl>
                </p:cond>
              </p:nextCondLst>
            </p:seq>
            <p:seq concurrent="1" nextAc="seek">
              <p:cTn id="156" restart="whenNotActive" fill="hold" evtFilter="cancelBubble" nodeType="interactiveSeq">
                <p:stCondLst>
                  <p:cond evt="onClick" delay="0">
                    <p:tgtEl>
                      <p:spTgt spid="1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7" fill="hold">
                      <p:stCondLst>
                        <p:cond delay="0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0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61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2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2"/>
                  </p:tgtEl>
                </p:cond>
              </p:nextCondLst>
            </p:seq>
            <p:seq concurrent="1" nextAc="seek">
              <p:cTn id="163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4" fill="hold">
                      <p:stCondLst>
                        <p:cond delay="0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7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168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9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70" restart="whenNotActive" fill="hold" evtFilter="cancelBubble" nodeType="interactiveSeq">
                <p:stCondLst>
                  <p:cond evt="onClick" delay="0">
                    <p:tgtEl>
                      <p:spTgt spid="1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1" fill="hold">
                      <p:stCondLst>
                        <p:cond delay="0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74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75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6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0"/>
                  </p:tgtEl>
                </p:cond>
              </p:nextCondLst>
            </p:seq>
            <p:seq concurrent="1" nextAc="seek">
              <p:cTn id="177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8" fill="hold">
                      <p:stCondLst>
                        <p:cond delay="0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1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182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3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184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5" fill="hold">
                      <p:stCondLst>
                        <p:cond delay="0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8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189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0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191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2" fill="hold">
                      <p:stCondLst>
                        <p:cond delay="0"/>
                      </p:stCondLst>
                      <p:childTnLst>
                        <p:par>
                          <p:cTn id="193" fill="hold">
                            <p:stCondLst>
                              <p:cond delay="0"/>
                            </p:stCondLst>
                            <p:childTnLst>
                              <p:par>
                                <p:cTn id="19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95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196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7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198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9" fill="hold">
                      <p:stCondLst>
                        <p:cond delay="0"/>
                      </p:stCondLst>
                      <p:childTnLst>
                        <p:par>
                          <p:cTn id="200" fill="hold">
                            <p:stCondLst>
                              <p:cond delay="0"/>
                            </p:stCondLst>
                            <p:childTnLst>
                              <p:par>
                                <p:cTn id="20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2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03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4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205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6" fill="hold">
                      <p:stCondLst>
                        <p:cond delay="0"/>
                      </p:stCondLst>
                      <p:childTnLst>
                        <p:par>
                          <p:cTn id="207" fill="hold">
                            <p:stCondLst>
                              <p:cond delay="0"/>
                            </p:stCondLst>
                            <p:childTnLst>
                              <p:par>
                                <p:cTn id="20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9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1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212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3" fill="hold">
                      <p:stCondLst>
                        <p:cond delay="0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1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17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8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219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0" fill="hold">
                      <p:stCondLst>
                        <p:cond delay="0"/>
                      </p:stCondLst>
                      <p:childTnLst>
                        <p:par>
                          <p:cTn id="221" fill="hold">
                            <p:stCondLst>
                              <p:cond delay="0"/>
                            </p:stCondLst>
                            <p:childTnLst>
                              <p:par>
                                <p:cTn id="22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23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24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5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226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7" fill="hold">
                      <p:stCondLst>
                        <p:cond delay="0"/>
                      </p:stCondLst>
                      <p:childTnLst>
                        <p:par>
                          <p:cTn id="228" fill="hold">
                            <p:stCondLst>
                              <p:cond delay="0"/>
                            </p:stCondLst>
                            <p:childTnLst>
                              <p:par>
                                <p:cTn id="22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30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3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2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233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4" fill="hold">
                      <p:stCondLst>
                        <p:cond delay="0"/>
                      </p:stCondLst>
                      <p:childTnLst>
                        <p:par>
                          <p:cTn id="235" fill="hold">
                            <p:stCondLst>
                              <p:cond delay="0"/>
                            </p:stCondLst>
                            <p:childTnLst>
                              <p:par>
                                <p:cTn id="23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37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3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9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240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1" fill="hold">
                      <p:stCondLst>
                        <p:cond delay="0"/>
                      </p:stCondLst>
                      <p:childTnLst>
                        <p:par>
                          <p:cTn id="242" fill="hold">
                            <p:stCondLst>
                              <p:cond delay="0"/>
                            </p:stCondLst>
                            <p:childTnLst>
                              <p:par>
                                <p:cTn id="24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4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4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247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8" fill="hold">
                      <p:stCondLst>
                        <p:cond delay="0"/>
                      </p:stCondLst>
                      <p:childTnLst>
                        <p:par>
                          <p:cTn id="249" fill="hold">
                            <p:stCondLst>
                              <p:cond delay="0"/>
                            </p:stCondLst>
                            <p:childTnLst>
                              <p:par>
                                <p:cTn id="25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5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5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254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5" fill="hold">
                      <p:stCondLst>
                        <p:cond delay="0"/>
                      </p:stCondLst>
                      <p:childTnLst>
                        <p:par>
                          <p:cTn id="256" fill="hold">
                            <p:stCondLst>
                              <p:cond delay="0"/>
                            </p:stCondLst>
                            <p:childTnLst>
                              <p:par>
                                <p:cTn id="25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5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5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261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2" fill="hold">
                      <p:stCondLst>
                        <p:cond delay="0"/>
                      </p:stCondLst>
                      <p:childTnLst>
                        <p:par>
                          <p:cTn id="263" fill="hold">
                            <p:stCondLst>
                              <p:cond delay="0"/>
                            </p:stCondLst>
                            <p:childTnLst>
                              <p:par>
                                <p:cTn id="26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65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6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268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9" fill="hold">
                      <p:stCondLst>
                        <p:cond delay="0"/>
                      </p:stCondLst>
                      <p:childTnLst>
                        <p:par>
                          <p:cTn id="270" fill="hold">
                            <p:stCondLst>
                              <p:cond delay="0"/>
                            </p:stCondLst>
                            <p:childTnLst>
                              <p:par>
                                <p:cTn id="27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73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275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6" fill="hold">
                      <p:stCondLst>
                        <p:cond delay="0"/>
                      </p:stCondLst>
                      <p:childTnLst>
                        <p:par>
                          <p:cTn id="277" fill="hold">
                            <p:stCondLst>
                              <p:cond delay="0"/>
                            </p:stCondLst>
                            <p:childTnLst>
                              <p:par>
                                <p:cTn id="27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8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282" restart="whenNotActive" fill="hold" evtFilter="cancelBubble" nodeType="interactiveSeq">
                <p:stCondLst>
                  <p:cond evt="onClick" delay="0">
                    <p:tgtEl>
                      <p:spTgt spid="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3" fill="hold">
                      <p:stCondLst>
                        <p:cond delay="0"/>
                      </p:stCondLst>
                      <p:childTnLst>
                        <p:par>
                          <p:cTn id="284" fill="hold">
                            <p:stCondLst>
                              <p:cond delay="0"/>
                            </p:stCondLst>
                            <p:childTnLst>
                              <p:par>
                                <p:cTn id="28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8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8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9"/>
                  </p:tgtEl>
                </p:cond>
              </p:nextCondLst>
            </p:seq>
            <p:seq concurrent="1" nextAc="seek">
              <p:cTn id="289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0" fill="hold">
                      <p:stCondLst>
                        <p:cond delay="0"/>
                      </p:stCondLst>
                      <p:childTnLst>
                        <p:par>
                          <p:cTn id="291" fill="hold">
                            <p:stCondLst>
                              <p:cond delay="0"/>
                            </p:stCondLst>
                            <p:childTnLst>
                              <p:par>
                                <p:cTn id="29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93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9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296" restart="whenNotActive" fill="hold" evtFilter="cancelBubble" nodeType="interactiveSeq">
                <p:stCondLst>
                  <p:cond evt="onClick" delay="0">
                    <p:tgtEl>
                      <p:spTgt spid="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7" fill="hold">
                      <p:stCondLst>
                        <p:cond delay="0"/>
                      </p:stCondLst>
                      <p:childTnLst>
                        <p:par>
                          <p:cTn id="298" fill="hold">
                            <p:stCondLst>
                              <p:cond delay="0"/>
                            </p:stCondLst>
                            <p:childTnLst>
                              <p:par>
                                <p:cTn id="29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0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0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0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8"/>
                  </p:tgtEl>
                </p:cond>
              </p:nextCondLst>
            </p:seq>
            <p:seq concurrent="1" nextAc="seek">
              <p:cTn id="303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4" fill="hold">
                      <p:stCondLst>
                        <p:cond delay="0"/>
                      </p:stCondLst>
                      <p:childTnLst>
                        <p:par>
                          <p:cTn id="305" fill="hold">
                            <p:stCondLst>
                              <p:cond delay="0"/>
                            </p:stCondLst>
                            <p:childTnLst>
                              <p:par>
                                <p:cTn id="30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0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30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0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310" restart="whenNotActive" fill="hold" evtFilter="cancelBubble" nodeType="interactiveSeq">
                <p:stCondLst>
                  <p:cond evt="onClick" delay="0">
                    <p:tgtEl>
                      <p:spTgt spid="8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1" fill="hold">
                      <p:stCondLst>
                        <p:cond delay="0"/>
                      </p:stCondLst>
                      <p:childTnLst>
                        <p:par>
                          <p:cTn id="312" fill="hold">
                            <p:stCondLst>
                              <p:cond delay="0"/>
                            </p:stCondLst>
                            <p:childTnLst>
                              <p:par>
                                <p:cTn id="31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1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1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7"/>
                  </p:tgtEl>
                </p:cond>
              </p:nextCondLst>
            </p:seq>
            <p:seq concurrent="1" nextAc="seek">
              <p:cTn id="317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8" fill="hold">
                      <p:stCondLst>
                        <p:cond delay="0"/>
                      </p:stCondLst>
                      <p:childTnLst>
                        <p:par>
                          <p:cTn id="319" fill="hold">
                            <p:stCondLst>
                              <p:cond delay="0"/>
                            </p:stCondLst>
                            <p:childTnLst>
                              <p:par>
                                <p:cTn id="32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3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324" restart="whenNotActive" fill="hold" evtFilter="cancelBubble" nodeType="interactiveSeq">
                <p:stCondLst>
                  <p:cond evt="onClick" delay="0">
                    <p:tgtEl>
                      <p:spTgt spid="9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5" fill="hold">
                      <p:stCondLst>
                        <p:cond delay="0"/>
                      </p:stCondLst>
                      <p:childTnLst>
                        <p:par>
                          <p:cTn id="326" fill="hold">
                            <p:stCondLst>
                              <p:cond delay="0"/>
                            </p:stCondLst>
                            <p:childTnLst>
                              <p:par>
                                <p:cTn id="32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2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2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1"/>
                  </p:tgtEl>
                </p:cond>
              </p:nextCondLst>
            </p:seq>
            <p:seq concurrent="1" nextAc="seek">
              <p:cTn id="331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2" fill="hold">
                      <p:stCondLst>
                        <p:cond delay="0"/>
                      </p:stCondLst>
                      <p:childTnLst>
                        <p:par>
                          <p:cTn id="333" fill="hold">
                            <p:stCondLst>
                              <p:cond delay="0"/>
                            </p:stCondLst>
                            <p:childTnLst>
                              <p:par>
                                <p:cTn id="33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3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33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338" restart="whenNotActive" fill="hold" evtFilter="cancelBubble" nodeType="interactiveSeq">
                <p:stCondLst>
                  <p:cond evt="onClick" delay="0">
                    <p:tgtEl>
                      <p:spTgt spid="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9" fill="hold">
                      <p:stCondLst>
                        <p:cond delay="0"/>
                      </p:stCondLst>
                      <p:childTnLst>
                        <p:par>
                          <p:cTn id="340" fill="hold">
                            <p:stCondLst>
                              <p:cond delay="0"/>
                            </p:stCondLst>
                            <p:childTnLst>
                              <p:par>
                                <p:cTn id="34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4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4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0"/>
                  </p:tgtEl>
                </p:cond>
              </p:nextCondLst>
            </p:seq>
            <p:seq concurrent="1" nextAc="seek">
              <p:cTn id="345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6" fill="hold">
                      <p:stCondLst>
                        <p:cond delay="0"/>
                      </p:stCondLst>
                      <p:childTnLst>
                        <p:par>
                          <p:cTn id="347" fill="hold">
                            <p:stCondLst>
                              <p:cond delay="0"/>
                            </p:stCondLst>
                            <p:childTnLst>
                              <p:par>
                                <p:cTn id="34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35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352" restart="whenNotActive" fill="hold" evtFilter="cancelBubble" nodeType="interactiveSeq">
                <p:stCondLst>
                  <p:cond evt="onClick" delay="0">
                    <p:tgtEl>
                      <p:spTgt spid="9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3" fill="hold">
                      <p:stCondLst>
                        <p:cond delay="0"/>
                      </p:stCondLst>
                      <p:childTnLst>
                        <p:par>
                          <p:cTn id="354" fill="hold">
                            <p:stCondLst>
                              <p:cond delay="0"/>
                            </p:stCondLst>
                            <p:childTnLst>
                              <p:par>
                                <p:cTn id="35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5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5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2"/>
                  </p:tgtEl>
                </p:cond>
              </p:nextCondLst>
            </p:seq>
            <p:seq concurrent="1" nextAc="seek">
              <p:cTn id="359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0" fill="hold">
                      <p:stCondLst>
                        <p:cond delay="0"/>
                      </p:stCondLst>
                      <p:childTnLst>
                        <p:par>
                          <p:cTn id="361" fill="hold">
                            <p:stCondLst>
                              <p:cond delay="0"/>
                            </p:stCondLst>
                            <p:childTnLst>
                              <p:par>
                                <p:cTn id="36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6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36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366" restart="whenNotActive" fill="hold" evtFilter="cancelBubble" nodeType="interactiveSeq">
                <p:stCondLst>
                  <p:cond evt="onClick" delay="0">
                    <p:tgtEl>
                      <p:spTgt spid="9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7" fill="hold">
                      <p:stCondLst>
                        <p:cond delay="0"/>
                      </p:stCondLst>
                      <p:childTnLst>
                        <p:par>
                          <p:cTn id="368" fill="hold">
                            <p:stCondLst>
                              <p:cond delay="0"/>
                            </p:stCondLst>
                            <p:childTnLst>
                              <p:par>
                                <p:cTn id="36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7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7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7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3"/>
                  </p:tgtEl>
                </p:cond>
              </p:nextCondLst>
            </p:seq>
            <p:seq concurrent="1" nextAc="seek">
              <p:cTn id="373" restart="whenNotActive" fill="hold" evtFilter="cancelBubble" nodeType="interactiveSeq">
                <p:stCondLst>
                  <p:cond evt="onClick" delay="0">
                    <p:tgtEl>
                      <p:spTgt spid="1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4" fill="hold">
                      <p:stCondLst>
                        <p:cond delay="0"/>
                      </p:stCondLst>
                      <p:childTnLst>
                        <p:par>
                          <p:cTn id="375" fill="hold">
                            <p:stCondLst>
                              <p:cond delay="0"/>
                            </p:stCondLst>
                            <p:childTnLst>
                              <p:par>
                                <p:cTn id="37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77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78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79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1"/>
                  </p:tgtEl>
                </p:cond>
              </p:nextCondLst>
            </p:seq>
            <p:seq concurrent="1" nextAc="seek">
              <p:cTn id="380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1" fill="hold">
                      <p:stCondLst>
                        <p:cond delay="0"/>
                      </p:stCondLst>
                      <p:childTnLst>
                        <p:par>
                          <p:cTn id="382" fill="hold">
                            <p:stCondLst>
                              <p:cond delay="0"/>
                            </p:stCondLst>
                            <p:childTnLst>
                              <p:par>
                                <p:cTn id="38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84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385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86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387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8" fill="hold">
                      <p:stCondLst>
                        <p:cond delay="0"/>
                      </p:stCondLst>
                      <p:childTnLst>
                        <p:par>
                          <p:cTn id="389" fill="hold">
                            <p:stCondLst>
                              <p:cond delay="0"/>
                            </p:stCondLst>
                            <p:childTnLst>
                              <p:par>
                                <p:cTn id="39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9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39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9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3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  <a:solidFill>
            <a:schemeClr val="accent2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odorovný svitek 2">
            <a:hlinkClick r:id="rId4" action="ppaction://hlinksldjump"/>
          </p:cNvPr>
          <p:cNvSpPr/>
          <p:nvPr/>
        </p:nvSpPr>
        <p:spPr>
          <a:xfrm>
            <a:off x="251520" y="5534677"/>
            <a:ext cx="1656184" cy="936104"/>
          </a:xfrm>
          <a:prstGeom prst="horizontalScroll">
            <a:avLst/>
          </a:prstGeom>
          <a:solidFill>
            <a:schemeClr val="accent2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>
                <a:solidFill>
                  <a:schemeClr val="tx1"/>
                </a:solidFill>
              </a:rPr>
              <a:t>Náhradní otázka</a:t>
            </a:r>
            <a:endParaRPr lang="cs-CZ" sz="240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836712"/>
            <a:ext cx="727280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smtClean="0"/>
              <a:t>Jaké je hlavní město Brazílie?</a:t>
            </a:r>
            <a:endParaRPr lang="cs-CZ" sz="7200"/>
          </a:p>
        </p:txBody>
      </p:sp>
    </p:spTree>
    <p:extLst>
      <p:ext uri="{BB962C8B-B14F-4D97-AF65-F5344CB8AC3E}">
        <p14:creationId xmlns:p14="http://schemas.microsoft.com/office/powerpoint/2010/main" val="41550609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  <a:solidFill>
            <a:schemeClr val="accent2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odorovný svitek 2">
            <a:hlinkClick r:id="rId3" action="ppaction://hlinksldjump"/>
          </p:cNvPr>
          <p:cNvSpPr/>
          <p:nvPr/>
        </p:nvSpPr>
        <p:spPr>
          <a:xfrm>
            <a:off x="251520" y="5534677"/>
            <a:ext cx="1656184" cy="936104"/>
          </a:xfrm>
          <a:prstGeom prst="horizontalScroll">
            <a:avLst/>
          </a:prstGeom>
          <a:solidFill>
            <a:schemeClr val="accent2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>
                <a:solidFill>
                  <a:schemeClr val="tx1"/>
                </a:solidFill>
              </a:rPr>
              <a:t>Náhradní otázka</a:t>
            </a:r>
            <a:endParaRPr lang="cs-CZ" sz="240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568" y="692696"/>
            <a:ext cx="7704856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smtClean="0"/>
              <a:t>Ve kterém moři leží ostrovní státy Střední Ameriky ?</a:t>
            </a:r>
            <a:endParaRPr lang="cs-CZ" sz="7200"/>
          </a:p>
        </p:txBody>
      </p:sp>
    </p:spTree>
    <p:extLst>
      <p:ext uri="{BB962C8B-B14F-4D97-AF65-F5344CB8AC3E}">
        <p14:creationId xmlns:p14="http://schemas.microsoft.com/office/powerpoint/2010/main" val="24869502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  <a:solidFill>
            <a:schemeClr val="accent2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odorovný svitek 2">
            <a:hlinkClick r:id="rId3" action="ppaction://hlinksldjump"/>
          </p:cNvPr>
          <p:cNvSpPr/>
          <p:nvPr/>
        </p:nvSpPr>
        <p:spPr>
          <a:xfrm>
            <a:off x="251520" y="5534677"/>
            <a:ext cx="1656184" cy="936104"/>
          </a:xfrm>
          <a:prstGeom prst="horizontalScroll">
            <a:avLst/>
          </a:prstGeom>
          <a:solidFill>
            <a:schemeClr val="accent2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>
                <a:solidFill>
                  <a:schemeClr val="tx1"/>
                </a:solidFill>
              </a:rPr>
              <a:t>Náhradní otázka</a:t>
            </a:r>
            <a:endParaRPr lang="cs-CZ" sz="240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89481" y="332656"/>
            <a:ext cx="799288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smtClean="0"/>
              <a:t>Jak se nazývá nejznámější kaňon </a:t>
            </a:r>
          </a:p>
          <a:p>
            <a:pPr algn="ctr"/>
            <a:r>
              <a:rPr lang="cs-CZ" sz="3600" smtClean="0"/>
              <a:t>v Americe, který vyhloubila řeka Coloredo?</a:t>
            </a:r>
            <a:endParaRPr lang="cs-CZ" sz="3600"/>
          </a:p>
        </p:txBody>
      </p:sp>
      <p:pic>
        <p:nvPicPr>
          <p:cNvPr id="5" name="Picture 2" descr="File:1 Grandcanyon2 panoram 2010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788" y="2276872"/>
            <a:ext cx="7172274" cy="26627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7338031" y="5085184"/>
            <a:ext cx="72008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smtClean="0"/>
              <a:t>obr.č.1</a:t>
            </a:r>
            <a:endParaRPr lang="cs-CZ" sz="1200"/>
          </a:p>
        </p:txBody>
      </p:sp>
    </p:spTree>
    <p:extLst>
      <p:ext uri="{BB962C8B-B14F-4D97-AF65-F5344CB8AC3E}">
        <p14:creationId xmlns:p14="http://schemas.microsoft.com/office/powerpoint/2010/main" val="1099511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  <a:solidFill>
            <a:schemeClr val="accent2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odorovný svitek 2">
            <a:hlinkClick r:id="rId3" action="ppaction://hlinksldjump"/>
          </p:cNvPr>
          <p:cNvSpPr/>
          <p:nvPr/>
        </p:nvSpPr>
        <p:spPr>
          <a:xfrm>
            <a:off x="251520" y="5534677"/>
            <a:ext cx="1656184" cy="936104"/>
          </a:xfrm>
          <a:prstGeom prst="horizontalScroll">
            <a:avLst/>
          </a:prstGeom>
          <a:solidFill>
            <a:schemeClr val="accent2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>
                <a:solidFill>
                  <a:schemeClr val="tx1"/>
                </a:solidFill>
              </a:rPr>
              <a:t>Náhradní otázka</a:t>
            </a:r>
            <a:endParaRPr lang="cs-CZ" sz="240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568" y="298103"/>
            <a:ext cx="770485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smtClean="0"/>
              <a:t>Mezi Erijským jezerem a jezerem Ontario leží _ _ _ _ _ _ _ _ _ vodopády.</a:t>
            </a:r>
            <a:endParaRPr lang="cs-CZ" sz="3200"/>
          </a:p>
        </p:txBody>
      </p:sp>
      <p:pic>
        <p:nvPicPr>
          <p:cNvPr id="5" name="Picture 2" descr="http://upload.wikimedia.org/wikipedia/commons/8/82/American_Falls_Canadian_view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16155" y="1628800"/>
            <a:ext cx="4967709" cy="37272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131375" y="5534677"/>
            <a:ext cx="72008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smtClean="0"/>
              <a:t>obr.č.2</a:t>
            </a:r>
            <a:endParaRPr lang="cs-CZ" sz="1200"/>
          </a:p>
        </p:txBody>
      </p:sp>
    </p:spTree>
    <p:extLst>
      <p:ext uri="{BB962C8B-B14F-4D97-AF65-F5344CB8AC3E}">
        <p14:creationId xmlns:p14="http://schemas.microsoft.com/office/powerpoint/2010/main" val="3463993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  <a:solidFill>
            <a:schemeClr val="accent2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odorovný svitek 2">
            <a:hlinkClick r:id="rId3" action="ppaction://hlinksldjump"/>
          </p:cNvPr>
          <p:cNvSpPr/>
          <p:nvPr/>
        </p:nvSpPr>
        <p:spPr>
          <a:xfrm>
            <a:off x="251520" y="5534677"/>
            <a:ext cx="1656184" cy="936104"/>
          </a:xfrm>
          <a:prstGeom prst="horizontalScroll">
            <a:avLst/>
          </a:prstGeom>
          <a:solidFill>
            <a:schemeClr val="accent2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>
                <a:solidFill>
                  <a:schemeClr val="tx1"/>
                </a:solidFill>
              </a:rPr>
              <a:t>Náhradní otázka</a:t>
            </a:r>
            <a:endParaRPr lang="cs-CZ" sz="240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568" y="373992"/>
            <a:ext cx="7920880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smtClean="0"/>
              <a:t>Ve kterém jihoamerickém městě se koná každý rok proslulý karneval?</a:t>
            </a:r>
            <a:endParaRPr lang="cs-CZ" sz="6600"/>
          </a:p>
        </p:txBody>
      </p:sp>
    </p:spTree>
    <p:extLst>
      <p:ext uri="{BB962C8B-B14F-4D97-AF65-F5344CB8AC3E}">
        <p14:creationId xmlns:p14="http://schemas.microsoft.com/office/powerpoint/2010/main" val="39224147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  <a:solidFill>
            <a:schemeClr val="accent2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odorovný svitek 2">
            <a:hlinkClick r:id="rId3" action="ppaction://hlinksldjump"/>
          </p:cNvPr>
          <p:cNvSpPr/>
          <p:nvPr/>
        </p:nvSpPr>
        <p:spPr>
          <a:xfrm>
            <a:off x="251520" y="5534677"/>
            <a:ext cx="1656184" cy="936104"/>
          </a:xfrm>
          <a:prstGeom prst="horizontalScroll">
            <a:avLst/>
          </a:prstGeom>
          <a:solidFill>
            <a:schemeClr val="accent2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>
                <a:solidFill>
                  <a:schemeClr val="tx1"/>
                </a:solidFill>
              </a:rPr>
              <a:t>Náhradní otázka</a:t>
            </a:r>
            <a:endParaRPr lang="cs-CZ" sz="240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29455" y="404664"/>
            <a:ext cx="7488832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/>
              <a:t>Jak se jmenuje současný prezident USA? </a:t>
            </a:r>
            <a:endParaRPr lang="cs-CZ" sz="1200"/>
          </a:p>
        </p:txBody>
      </p:sp>
      <p:pic>
        <p:nvPicPr>
          <p:cNvPr id="1026" name="Picture 2" descr="http://upload.wikimedia.org/wikipedia/commons/e/e9/Official_portrait_of_Barack_Obama.jpg?uselang=cs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2068184"/>
            <a:ext cx="3298713" cy="44856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372200" y="6163987"/>
            <a:ext cx="72008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smtClean="0"/>
              <a:t>obr.č.3</a:t>
            </a:r>
            <a:endParaRPr lang="cs-CZ" sz="1200"/>
          </a:p>
        </p:txBody>
      </p:sp>
    </p:spTree>
    <p:extLst>
      <p:ext uri="{BB962C8B-B14F-4D97-AF65-F5344CB8AC3E}">
        <p14:creationId xmlns:p14="http://schemas.microsoft.com/office/powerpoint/2010/main" val="31727098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  <a:solidFill>
            <a:schemeClr val="accent2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odorovný svitek 2">
            <a:hlinkClick r:id="rId3" action="ppaction://hlinksldjump"/>
          </p:cNvPr>
          <p:cNvSpPr/>
          <p:nvPr/>
        </p:nvSpPr>
        <p:spPr>
          <a:xfrm>
            <a:off x="251520" y="5534677"/>
            <a:ext cx="1656184" cy="936104"/>
          </a:xfrm>
          <a:prstGeom prst="horizontalScroll">
            <a:avLst/>
          </a:prstGeom>
          <a:solidFill>
            <a:schemeClr val="accent2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>
                <a:solidFill>
                  <a:schemeClr val="tx1"/>
                </a:solidFill>
              </a:rPr>
              <a:t>Náhradní otázka</a:t>
            </a:r>
            <a:endParaRPr lang="cs-CZ" sz="240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42438" y="620688"/>
            <a:ext cx="8568952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smtClean="0"/>
              <a:t>Kterému americkému státu patří Havajské ostrovy ? Ve kterém oceánu leží ?</a:t>
            </a:r>
            <a:endParaRPr lang="cs-CZ" sz="7200"/>
          </a:p>
        </p:txBody>
      </p:sp>
    </p:spTree>
    <p:extLst>
      <p:ext uri="{BB962C8B-B14F-4D97-AF65-F5344CB8AC3E}">
        <p14:creationId xmlns:p14="http://schemas.microsoft.com/office/powerpoint/2010/main" val="34091338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  <a:solidFill>
            <a:schemeClr val="accent2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odorovný svitek 2">
            <a:hlinkClick r:id="rId3" action="ppaction://hlinksldjump"/>
          </p:cNvPr>
          <p:cNvSpPr/>
          <p:nvPr/>
        </p:nvSpPr>
        <p:spPr>
          <a:xfrm>
            <a:off x="251520" y="5534677"/>
            <a:ext cx="1656184" cy="936104"/>
          </a:xfrm>
          <a:prstGeom prst="horizontalScroll">
            <a:avLst/>
          </a:prstGeom>
          <a:solidFill>
            <a:schemeClr val="accent2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>
                <a:solidFill>
                  <a:schemeClr val="tx1"/>
                </a:solidFill>
              </a:rPr>
              <a:t>Náhradní otázka</a:t>
            </a:r>
            <a:endParaRPr lang="cs-CZ" sz="240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536" y="404664"/>
            <a:ext cx="799288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smtClean="0"/>
              <a:t>Uveď původní obyvatele Ameriky.</a:t>
            </a:r>
            <a:endParaRPr lang="cs-CZ" sz="6000"/>
          </a:p>
        </p:txBody>
      </p:sp>
      <p:pic>
        <p:nvPicPr>
          <p:cNvPr id="5" name="Picture 2" descr="C:\Users\hracst\AppData\Local\Microsoft\Windows\Temporary Internet Files\Content.IE5\8J3TFNNA\MC90001702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700808"/>
            <a:ext cx="1494130" cy="23756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C:\Users\hracst\AppData\Local\Microsoft\Windows\Temporary Internet Files\Content.IE5\IW02TTHD\MC90035591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75755" y="4076419"/>
            <a:ext cx="1375258" cy="18964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847688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  <a:solidFill>
            <a:schemeClr val="accent2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odorovný svitek 2">
            <a:hlinkClick r:id="rId3" action="ppaction://hlinksldjump"/>
          </p:cNvPr>
          <p:cNvSpPr/>
          <p:nvPr/>
        </p:nvSpPr>
        <p:spPr>
          <a:xfrm>
            <a:off x="251520" y="5534677"/>
            <a:ext cx="1656184" cy="936104"/>
          </a:xfrm>
          <a:prstGeom prst="horizontalScroll">
            <a:avLst/>
          </a:prstGeom>
          <a:solidFill>
            <a:schemeClr val="accent2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>
                <a:solidFill>
                  <a:schemeClr val="tx1"/>
                </a:solidFill>
              </a:rPr>
              <a:t>Náhradní otázka</a:t>
            </a:r>
            <a:endParaRPr lang="cs-CZ" sz="240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71194" y="980728"/>
            <a:ext cx="7272808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smtClean="0"/>
              <a:t>Jak se nazývá nejdelší řeka Ameriky?</a:t>
            </a:r>
            <a:endParaRPr lang="cs-CZ" sz="7200"/>
          </a:p>
        </p:txBody>
      </p:sp>
    </p:spTree>
    <p:extLst>
      <p:ext uri="{BB962C8B-B14F-4D97-AF65-F5344CB8AC3E}">
        <p14:creationId xmlns:p14="http://schemas.microsoft.com/office/powerpoint/2010/main" val="21188885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  <a:solidFill>
            <a:schemeClr val="accent2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odorovný svitek 2">
            <a:hlinkClick r:id="rId3" action="ppaction://hlinksldjump"/>
          </p:cNvPr>
          <p:cNvSpPr/>
          <p:nvPr/>
        </p:nvSpPr>
        <p:spPr>
          <a:xfrm>
            <a:off x="251520" y="5534677"/>
            <a:ext cx="1656184" cy="936104"/>
          </a:xfrm>
          <a:prstGeom prst="horizontalScroll">
            <a:avLst/>
          </a:prstGeom>
          <a:solidFill>
            <a:schemeClr val="accent2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>
                <a:solidFill>
                  <a:schemeClr val="tx1"/>
                </a:solidFill>
              </a:rPr>
              <a:t>Náhradní otázka</a:t>
            </a:r>
            <a:endParaRPr lang="cs-CZ" sz="240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536" y="404664"/>
            <a:ext cx="7704856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smtClean="0"/>
              <a:t>Jmenuj největší ostrov Severní Ameriky. Kterému evropskému státu patří?</a:t>
            </a:r>
            <a:endParaRPr lang="cs-CZ" sz="7200"/>
          </a:p>
        </p:txBody>
      </p:sp>
    </p:spTree>
    <p:extLst>
      <p:ext uri="{BB962C8B-B14F-4D97-AF65-F5344CB8AC3E}">
        <p14:creationId xmlns:p14="http://schemas.microsoft.com/office/powerpoint/2010/main" val="30084189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  <a:solidFill>
            <a:schemeClr val="accent2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odorovný svitek 2">
            <a:hlinkClick r:id="rId3" action="ppaction://hlinksldjump"/>
          </p:cNvPr>
          <p:cNvSpPr/>
          <p:nvPr/>
        </p:nvSpPr>
        <p:spPr>
          <a:xfrm>
            <a:off x="251520" y="5534677"/>
            <a:ext cx="1656184" cy="936104"/>
          </a:xfrm>
          <a:prstGeom prst="horizontalScroll">
            <a:avLst/>
          </a:prstGeom>
          <a:solidFill>
            <a:schemeClr val="accent2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>
                <a:solidFill>
                  <a:schemeClr val="tx1"/>
                </a:solidFill>
              </a:rPr>
              <a:t>Náhradní otázka</a:t>
            </a:r>
            <a:endParaRPr lang="cs-CZ" sz="240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12485" y="332656"/>
            <a:ext cx="8388043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smtClean="0"/>
              <a:t>Co je na obrázku? Ve kterém městě se tato památka nachází?</a:t>
            </a:r>
            <a:endParaRPr lang="cs-CZ" sz="4400"/>
          </a:p>
        </p:txBody>
      </p:sp>
      <p:pic>
        <p:nvPicPr>
          <p:cNvPr id="5" name="Picture 2" descr="File:Liberty-statue-from-front2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2091015"/>
            <a:ext cx="5508612" cy="41314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303748" y="6447151"/>
            <a:ext cx="86409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smtClean="0"/>
              <a:t>obr.č.4</a:t>
            </a:r>
            <a:endParaRPr lang="cs-CZ" sz="1200"/>
          </a:p>
        </p:txBody>
      </p:sp>
    </p:spTree>
    <p:extLst>
      <p:ext uri="{BB962C8B-B14F-4D97-AF65-F5344CB8AC3E}">
        <p14:creationId xmlns:p14="http://schemas.microsoft.com/office/powerpoint/2010/main" val="26569617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  <a:solidFill>
            <a:schemeClr val="accent2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odorovný svitek 2">
            <a:hlinkClick r:id="rId3" action="ppaction://hlinksldjump"/>
          </p:cNvPr>
          <p:cNvSpPr/>
          <p:nvPr/>
        </p:nvSpPr>
        <p:spPr>
          <a:xfrm>
            <a:off x="251520" y="5534677"/>
            <a:ext cx="1656184" cy="936104"/>
          </a:xfrm>
          <a:prstGeom prst="horizontalScroll">
            <a:avLst/>
          </a:prstGeom>
          <a:solidFill>
            <a:schemeClr val="accent2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>
                <a:solidFill>
                  <a:schemeClr val="tx1"/>
                </a:solidFill>
              </a:rPr>
              <a:t>Náhradní otázka</a:t>
            </a:r>
            <a:endParaRPr lang="cs-CZ" sz="2400">
              <a:solidFill>
                <a:schemeClr val="tx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51520" y="260648"/>
            <a:ext cx="360040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smtClean="0"/>
              <a:t>Kterým státům patří tyto vlajky?</a:t>
            </a:r>
            <a:endParaRPr lang="cs-CZ" sz="4800"/>
          </a:p>
        </p:txBody>
      </p:sp>
      <p:pic>
        <p:nvPicPr>
          <p:cNvPr id="2050" name="Picture 2" descr="C:\Users\hracst\AppData\Local\Microsoft\Windows\Temporary Internet Files\Content.IE5\AM0DFIWL\MC90001590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9612" y="2859245"/>
            <a:ext cx="3044021" cy="2390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hracst\AppData\Local\Microsoft\Windows\Temporary Internet Files\Content.IE5\AM0DFIWL\MC90035420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612022"/>
            <a:ext cx="3382978" cy="31098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hracst\AppData\Local\Microsoft\Windows\Temporary Internet Files\Content.IE5\MJ219JCY\MC90001590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6481" y="4437205"/>
            <a:ext cx="2523405" cy="19801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292055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  <a:solidFill>
            <a:schemeClr val="accent2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odorovný svitek 2">
            <a:hlinkClick r:id="rId3" action="ppaction://hlinksldjump"/>
          </p:cNvPr>
          <p:cNvSpPr/>
          <p:nvPr/>
        </p:nvSpPr>
        <p:spPr>
          <a:xfrm>
            <a:off x="251520" y="5534677"/>
            <a:ext cx="1656184" cy="936104"/>
          </a:xfrm>
          <a:prstGeom prst="horizontalScroll">
            <a:avLst/>
          </a:prstGeom>
          <a:solidFill>
            <a:schemeClr val="accent2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>
                <a:solidFill>
                  <a:schemeClr val="tx1"/>
                </a:solidFill>
              </a:rPr>
              <a:t>Náhradní otázka</a:t>
            </a:r>
            <a:endParaRPr lang="cs-CZ" sz="240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404664"/>
            <a:ext cx="7992888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smtClean="0"/>
              <a:t>Uveď nejrozsáhlejší nížinu Ameriky.</a:t>
            </a:r>
            <a:endParaRPr lang="cs-CZ" sz="8000" dirty="0"/>
          </a:p>
        </p:txBody>
      </p:sp>
    </p:spTree>
    <p:extLst>
      <p:ext uri="{BB962C8B-B14F-4D97-AF65-F5344CB8AC3E}">
        <p14:creationId xmlns:p14="http://schemas.microsoft.com/office/powerpoint/2010/main" val="13312371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  <a:solidFill>
            <a:schemeClr val="accent2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odorovný svitek 2">
            <a:hlinkClick r:id="rId3" action="ppaction://hlinksldjump"/>
          </p:cNvPr>
          <p:cNvSpPr/>
          <p:nvPr/>
        </p:nvSpPr>
        <p:spPr>
          <a:xfrm>
            <a:off x="251520" y="5534677"/>
            <a:ext cx="1656184" cy="936104"/>
          </a:xfrm>
          <a:prstGeom prst="horizontalScroll">
            <a:avLst/>
          </a:prstGeom>
          <a:solidFill>
            <a:schemeClr val="accent2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>
                <a:solidFill>
                  <a:schemeClr val="tx1"/>
                </a:solidFill>
              </a:rPr>
              <a:t>Náhradní otázka</a:t>
            </a:r>
            <a:endParaRPr lang="cs-CZ" sz="240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2" y="1630834"/>
            <a:ext cx="8118581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smtClean="0"/>
              <a:t>Jmenuj aspoň tři </a:t>
            </a:r>
          </a:p>
          <a:p>
            <a:pPr algn="ctr"/>
            <a:r>
              <a:rPr lang="cs-CZ" sz="7200" smtClean="0"/>
              <a:t>z pěti Velkých jezer.</a:t>
            </a:r>
            <a:endParaRPr lang="cs-CZ" sz="7200"/>
          </a:p>
        </p:txBody>
      </p:sp>
    </p:spTree>
    <p:extLst>
      <p:ext uri="{BB962C8B-B14F-4D97-AF65-F5344CB8AC3E}">
        <p14:creationId xmlns:p14="http://schemas.microsoft.com/office/powerpoint/2010/main" val="38587771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  <a:solidFill>
            <a:schemeClr val="accent2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odorovný svitek 2">
            <a:hlinkClick r:id="rId3" action="ppaction://hlinksldjump"/>
          </p:cNvPr>
          <p:cNvSpPr/>
          <p:nvPr/>
        </p:nvSpPr>
        <p:spPr>
          <a:xfrm>
            <a:off x="251520" y="5534677"/>
            <a:ext cx="1656184" cy="936104"/>
          </a:xfrm>
          <a:prstGeom prst="horizontalScroll">
            <a:avLst/>
          </a:prstGeom>
          <a:solidFill>
            <a:schemeClr val="accent2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>
                <a:solidFill>
                  <a:schemeClr val="tx1"/>
                </a:solidFill>
              </a:rPr>
              <a:t>Náhradní otázka</a:t>
            </a:r>
            <a:endParaRPr lang="cs-CZ" sz="240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332656"/>
            <a:ext cx="7992888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smtClean="0"/>
              <a:t>Doplň. Severoamerické stepi se nazývají</a:t>
            </a:r>
          </a:p>
          <a:p>
            <a:pPr algn="ctr"/>
            <a:r>
              <a:rPr lang="cs-CZ" sz="6000" smtClean="0"/>
              <a:t> _ _ _ _ _ _ ,</a:t>
            </a:r>
          </a:p>
          <a:p>
            <a:pPr algn="ctr"/>
            <a:r>
              <a:rPr lang="cs-CZ" sz="6000" smtClean="0"/>
              <a:t>stepi jihoamerické</a:t>
            </a:r>
          </a:p>
          <a:p>
            <a:pPr algn="ctr"/>
            <a:r>
              <a:rPr lang="cs-CZ" sz="6000" smtClean="0"/>
              <a:t> _ _ _ _ _.</a:t>
            </a:r>
            <a:endParaRPr lang="cs-CZ" sz="6000"/>
          </a:p>
        </p:txBody>
      </p:sp>
    </p:spTree>
    <p:extLst>
      <p:ext uri="{BB962C8B-B14F-4D97-AF65-F5344CB8AC3E}">
        <p14:creationId xmlns:p14="http://schemas.microsoft.com/office/powerpoint/2010/main" val="14525647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  <a:solidFill>
            <a:schemeClr val="accent2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odorovný svitek 2">
            <a:hlinkClick r:id="rId3" action="ppaction://hlinksldjump"/>
          </p:cNvPr>
          <p:cNvSpPr/>
          <p:nvPr/>
        </p:nvSpPr>
        <p:spPr>
          <a:xfrm>
            <a:off x="251520" y="5534677"/>
            <a:ext cx="1656184" cy="936104"/>
          </a:xfrm>
          <a:prstGeom prst="horizontalScroll">
            <a:avLst/>
          </a:prstGeom>
          <a:solidFill>
            <a:schemeClr val="accent2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>
                <a:solidFill>
                  <a:schemeClr val="tx1"/>
                </a:solidFill>
              </a:rPr>
              <a:t>Náhradní otázka</a:t>
            </a:r>
            <a:endParaRPr lang="cs-CZ" sz="240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7544" y="548680"/>
            <a:ext cx="8208912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smtClean="0"/>
              <a:t>Ve které jihoamerické zemi je úředním jazykem portugalština?</a:t>
            </a:r>
            <a:endParaRPr lang="cs-CZ" sz="7200"/>
          </a:p>
        </p:txBody>
      </p:sp>
    </p:spTree>
    <p:extLst>
      <p:ext uri="{BB962C8B-B14F-4D97-AF65-F5344CB8AC3E}">
        <p14:creationId xmlns:p14="http://schemas.microsoft.com/office/powerpoint/2010/main" val="28769929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  <a:solidFill>
            <a:schemeClr val="accent2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odorovný svitek 2">
            <a:hlinkClick r:id="rId3" action="ppaction://hlinksldjump"/>
          </p:cNvPr>
          <p:cNvSpPr/>
          <p:nvPr/>
        </p:nvSpPr>
        <p:spPr>
          <a:xfrm>
            <a:off x="251520" y="5534677"/>
            <a:ext cx="1656184" cy="936104"/>
          </a:xfrm>
          <a:prstGeom prst="horizontalScroll">
            <a:avLst/>
          </a:prstGeom>
          <a:solidFill>
            <a:schemeClr val="accent2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>
                <a:solidFill>
                  <a:schemeClr val="tx1"/>
                </a:solidFill>
              </a:rPr>
              <a:t>Náhradní otázka</a:t>
            </a:r>
            <a:endParaRPr lang="cs-CZ" sz="240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691680" y="1196752"/>
            <a:ext cx="568863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smtClean="0"/>
              <a:t>Jmenuj hlavní město Kanady a USA.</a:t>
            </a:r>
            <a:endParaRPr lang="cs-CZ" sz="7200"/>
          </a:p>
        </p:txBody>
      </p:sp>
    </p:spTree>
    <p:extLst>
      <p:ext uri="{BB962C8B-B14F-4D97-AF65-F5344CB8AC3E}">
        <p14:creationId xmlns:p14="http://schemas.microsoft.com/office/powerpoint/2010/main" val="2263757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  <a:solidFill>
            <a:schemeClr val="accent2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odorovný svitek 2">
            <a:hlinkClick r:id="rId3" action="ppaction://hlinksldjump"/>
          </p:cNvPr>
          <p:cNvSpPr/>
          <p:nvPr/>
        </p:nvSpPr>
        <p:spPr>
          <a:xfrm>
            <a:off x="251520" y="5534677"/>
            <a:ext cx="1656184" cy="936104"/>
          </a:xfrm>
          <a:prstGeom prst="horizontalScroll">
            <a:avLst/>
          </a:prstGeom>
          <a:solidFill>
            <a:schemeClr val="accent2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>
                <a:solidFill>
                  <a:schemeClr val="tx1"/>
                </a:solidFill>
              </a:rPr>
              <a:t>Náhradní otázka</a:t>
            </a:r>
            <a:endParaRPr lang="cs-CZ" sz="240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95446" y="1052736"/>
            <a:ext cx="8064896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smtClean="0"/>
              <a:t>Ve kterém státě leží tato města: Toronto, Montreal, Vancouver?</a:t>
            </a:r>
            <a:endParaRPr lang="cs-CZ" sz="6600"/>
          </a:p>
        </p:txBody>
      </p:sp>
    </p:spTree>
    <p:extLst>
      <p:ext uri="{BB962C8B-B14F-4D97-AF65-F5344CB8AC3E}">
        <p14:creationId xmlns:p14="http://schemas.microsoft.com/office/powerpoint/2010/main" val="26696183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  <a:solidFill>
            <a:schemeClr val="accent2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odorovný svitek 2">
            <a:hlinkClick r:id="rId3" action="ppaction://hlinksldjump"/>
          </p:cNvPr>
          <p:cNvSpPr/>
          <p:nvPr/>
        </p:nvSpPr>
        <p:spPr>
          <a:xfrm>
            <a:off x="251520" y="5534677"/>
            <a:ext cx="1656184" cy="936104"/>
          </a:xfrm>
          <a:prstGeom prst="horizontalScroll">
            <a:avLst/>
          </a:prstGeom>
          <a:solidFill>
            <a:schemeClr val="accent2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>
                <a:solidFill>
                  <a:schemeClr val="tx1"/>
                </a:solidFill>
              </a:rPr>
              <a:t>Náhradní otázka</a:t>
            </a:r>
            <a:endParaRPr lang="cs-CZ" sz="240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1520" y="476672"/>
            <a:ext cx="51845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smtClean="0"/>
              <a:t>Poznáš tyto slavné osobnosti?</a:t>
            </a:r>
            <a:endParaRPr lang="cs-CZ" sz="3200"/>
          </a:p>
        </p:txBody>
      </p:sp>
      <p:sp>
        <p:nvSpPr>
          <p:cNvPr id="6" name="TextovéPole 5"/>
          <p:cNvSpPr txBox="1"/>
          <p:nvPr/>
        </p:nvSpPr>
        <p:spPr>
          <a:xfrm>
            <a:off x="3439831" y="4580752"/>
            <a:ext cx="67957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smtClean="0"/>
              <a:t>obr.č.5</a:t>
            </a:r>
            <a:endParaRPr lang="cs-CZ" sz="1200"/>
          </a:p>
        </p:txBody>
      </p:sp>
      <p:pic>
        <p:nvPicPr>
          <p:cNvPr id="3074" name="Picture 2" descr="File:Albert Einstein Head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360259"/>
            <a:ext cx="2684255" cy="34953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File:YoungElvisPresley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299630"/>
            <a:ext cx="2972130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File:Ernest Hemingway 1950 crop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7742" y="3483636"/>
            <a:ext cx="2332451" cy="32719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7410384" y="3543710"/>
            <a:ext cx="67957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smtClean="0"/>
              <a:t>obr.č.7</a:t>
            </a:r>
            <a:endParaRPr lang="cs-CZ" sz="1200"/>
          </a:p>
        </p:txBody>
      </p:sp>
      <p:sp>
        <p:nvSpPr>
          <p:cNvPr id="13" name="TextovéPole 12"/>
          <p:cNvSpPr txBox="1"/>
          <p:nvPr/>
        </p:nvSpPr>
        <p:spPr>
          <a:xfrm>
            <a:off x="4932040" y="2782922"/>
            <a:ext cx="67957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smtClean="0"/>
              <a:t>obr.č.6</a:t>
            </a:r>
            <a:endParaRPr lang="cs-CZ" sz="1200"/>
          </a:p>
        </p:txBody>
      </p:sp>
    </p:spTree>
    <p:extLst>
      <p:ext uri="{BB962C8B-B14F-4D97-AF65-F5344CB8AC3E}">
        <p14:creationId xmlns:p14="http://schemas.microsoft.com/office/powerpoint/2010/main" val="39933467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  <a:solidFill>
            <a:schemeClr val="accent2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odorovný svitek 2">
            <a:hlinkClick r:id="rId3" action="ppaction://hlinksldjump"/>
          </p:cNvPr>
          <p:cNvSpPr/>
          <p:nvPr/>
        </p:nvSpPr>
        <p:spPr>
          <a:xfrm>
            <a:off x="251520" y="5534677"/>
            <a:ext cx="1656184" cy="936104"/>
          </a:xfrm>
          <a:prstGeom prst="horizontalScroll">
            <a:avLst/>
          </a:prstGeom>
          <a:solidFill>
            <a:schemeClr val="accent2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>
                <a:solidFill>
                  <a:schemeClr val="tx1"/>
                </a:solidFill>
              </a:rPr>
              <a:t>Náhradní otázka</a:t>
            </a:r>
            <a:endParaRPr lang="cs-CZ" sz="240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568" y="1412776"/>
            <a:ext cx="770485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smtClean="0"/>
              <a:t>Co je Yellowstone, Yosemite, Sequoia?</a:t>
            </a:r>
            <a:endParaRPr lang="cs-CZ" sz="7200"/>
          </a:p>
        </p:txBody>
      </p:sp>
    </p:spTree>
    <p:extLst>
      <p:ext uri="{BB962C8B-B14F-4D97-AF65-F5344CB8AC3E}">
        <p14:creationId xmlns:p14="http://schemas.microsoft.com/office/powerpoint/2010/main" val="23758140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  <a:solidFill>
            <a:schemeClr val="accent2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odorovný svitek 2">
            <a:hlinkClick r:id="rId3" action="ppaction://hlinksldjump"/>
          </p:cNvPr>
          <p:cNvSpPr/>
          <p:nvPr/>
        </p:nvSpPr>
        <p:spPr>
          <a:xfrm>
            <a:off x="251520" y="5534677"/>
            <a:ext cx="1656184" cy="936104"/>
          </a:xfrm>
          <a:prstGeom prst="horizontalScroll">
            <a:avLst/>
          </a:prstGeom>
          <a:solidFill>
            <a:schemeClr val="accent2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>
                <a:solidFill>
                  <a:schemeClr val="tx1"/>
                </a:solidFill>
              </a:rPr>
              <a:t>Náhradní otázka</a:t>
            </a:r>
            <a:endParaRPr lang="cs-CZ" sz="240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5536" y="287729"/>
            <a:ext cx="8208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smtClean="0"/>
              <a:t>Jak se nazává tento objekt? Kdo zde sídlí?</a:t>
            </a:r>
            <a:endParaRPr lang="cs-CZ" sz="4800"/>
          </a:p>
        </p:txBody>
      </p:sp>
      <p:sp>
        <p:nvSpPr>
          <p:cNvPr id="6" name="TextovéPole 5"/>
          <p:cNvSpPr txBox="1"/>
          <p:nvPr/>
        </p:nvSpPr>
        <p:spPr>
          <a:xfrm>
            <a:off x="4644008" y="6140333"/>
            <a:ext cx="108012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smtClean="0"/>
              <a:t>obr.č.8</a:t>
            </a:r>
            <a:endParaRPr lang="cs-CZ" sz="1200"/>
          </a:p>
        </p:txBody>
      </p:sp>
      <p:pic>
        <p:nvPicPr>
          <p:cNvPr id="7" name="Picture 2" descr="http://upload.wikimedia.org/wikipedia/commons/e/ee/SouthPorticoChristmas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42492" y="1857389"/>
            <a:ext cx="5715000" cy="3686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323883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  <a:solidFill>
            <a:schemeClr val="accent2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odorovný svitek 2">
            <a:hlinkClick r:id="rId3" action="ppaction://hlinksldjump"/>
          </p:cNvPr>
          <p:cNvSpPr/>
          <p:nvPr/>
        </p:nvSpPr>
        <p:spPr>
          <a:xfrm>
            <a:off x="251520" y="5534677"/>
            <a:ext cx="1656184" cy="936104"/>
          </a:xfrm>
          <a:prstGeom prst="horizontalScroll">
            <a:avLst/>
          </a:prstGeom>
          <a:solidFill>
            <a:schemeClr val="accent2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>
                <a:solidFill>
                  <a:schemeClr val="tx1"/>
                </a:solidFill>
              </a:rPr>
              <a:t>Náhradní otázka</a:t>
            </a:r>
            <a:endParaRPr lang="cs-CZ" sz="240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536" y="476672"/>
            <a:ext cx="8424936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smtClean="0"/>
              <a:t>Jmenuj plodinu, ze které se ve Střední Americe vyrábí cukr.</a:t>
            </a:r>
            <a:endParaRPr lang="cs-CZ" sz="7200"/>
          </a:p>
        </p:txBody>
      </p:sp>
    </p:spTree>
    <p:extLst>
      <p:ext uri="{BB962C8B-B14F-4D97-AF65-F5344CB8AC3E}">
        <p14:creationId xmlns:p14="http://schemas.microsoft.com/office/powerpoint/2010/main" val="12331115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  <a:solidFill>
            <a:schemeClr val="accent2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odorovný svitek 2">
            <a:hlinkClick r:id="rId3" action="ppaction://hlinksldjump"/>
          </p:cNvPr>
          <p:cNvSpPr/>
          <p:nvPr/>
        </p:nvSpPr>
        <p:spPr>
          <a:xfrm>
            <a:off x="251520" y="5534677"/>
            <a:ext cx="1656184" cy="936104"/>
          </a:xfrm>
          <a:prstGeom prst="horizontalScroll">
            <a:avLst/>
          </a:prstGeom>
          <a:solidFill>
            <a:schemeClr val="accent2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>
                <a:solidFill>
                  <a:schemeClr val="tx1"/>
                </a:solidFill>
              </a:rPr>
              <a:t>Náhradní otázka</a:t>
            </a:r>
            <a:endParaRPr lang="cs-CZ" sz="240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2" y="476672"/>
            <a:ext cx="7848872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smtClean="0"/>
              <a:t>Ve kterém středoamerickém státě je u moci komunistická strana?</a:t>
            </a:r>
            <a:endParaRPr lang="cs-CZ" sz="6600"/>
          </a:p>
        </p:txBody>
      </p:sp>
    </p:spTree>
    <p:extLst>
      <p:ext uri="{BB962C8B-B14F-4D97-AF65-F5344CB8AC3E}">
        <p14:creationId xmlns:p14="http://schemas.microsoft.com/office/powerpoint/2010/main" val="3441862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  <a:solidFill>
            <a:schemeClr val="accent2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odorovný svitek 2">
            <a:hlinkClick r:id="rId3" action="ppaction://hlinksldjump"/>
          </p:cNvPr>
          <p:cNvSpPr/>
          <p:nvPr/>
        </p:nvSpPr>
        <p:spPr>
          <a:xfrm>
            <a:off x="251520" y="5534677"/>
            <a:ext cx="1656184" cy="936104"/>
          </a:xfrm>
          <a:prstGeom prst="horizontalScroll">
            <a:avLst/>
          </a:prstGeom>
          <a:solidFill>
            <a:schemeClr val="accent2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>
                <a:solidFill>
                  <a:schemeClr val="tx1"/>
                </a:solidFill>
              </a:rPr>
              <a:t>Náhradní otázka</a:t>
            </a:r>
            <a:endParaRPr lang="cs-CZ" sz="240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70000" y="1124744"/>
            <a:ext cx="748883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smtClean="0"/>
              <a:t>Se kterými státy mají USA společné hranice?</a:t>
            </a:r>
            <a:endParaRPr lang="cs-CZ" sz="7200"/>
          </a:p>
        </p:txBody>
      </p:sp>
    </p:spTree>
    <p:extLst>
      <p:ext uri="{BB962C8B-B14F-4D97-AF65-F5344CB8AC3E}">
        <p14:creationId xmlns:p14="http://schemas.microsoft.com/office/powerpoint/2010/main" val="2738444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  <a:solidFill>
            <a:schemeClr val="accent2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odorovný svitek 2">
            <a:hlinkClick r:id="rId3" action="ppaction://hlinksldjump"/>
          </p:cNvPr>
          <p:cNvSpPr/>
          <p:nvPr/>
        </p:nvSpPr>
        <p:spPr>
          <a:xfrm>
            <a:off x="251520" y="5534677"/>
            <a:ext cx="1656184" cy="936104"/>
          </a:xfrm>
          <a:prstGeom prst="horizontalScroll">
            <a:avLst/>
          </a:prstGeom>
          <a:solidFill>
            <a:schemeClr val="accent2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>
                <a:solidFill>
                  <a:schemeClr val="tx1"/>
                </a:solidFill>
              </a:rPr>
              <a:t>Náhradní otázka</a:t>
            </a:r>
            <a:endParaRPr lang="cs-CZ" sz="240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27584" y="1630834"/>
            <a:ext cx="756084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smtClean="0"/>
              <a:t>Co je Brooklyn, Manhattan, Bronx?</a:t>
            </a:r>
            <a:endParaRPr lang="cs-CZ" sz="7200"/>
          </a:p>
        </p:txBody>
      </p:sp>
    </p:spTree>
    <p:extLst>
      <p:ext uri="{BB962C8B-B14F-4D97-AF65-F5344CB8AC3E}">
        <p14:creationId xmlns:p14="http://schemas.microsoft.com/office/powerpoint/2010/main" val="22438238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  <a:solidFill>
            <a:schemeClr val="accent2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odorovný svitek 2">
            <a:hlinkClick r:id="rId3" action="ppaction://hlinksldjump"/>
          </p:cNvPr>
          <p:cNvSpPr/>
          <p:nvPr/>
        </p:nvSpPr>
        <p:spPr>
          <a:xfrm>
            <a:off x="251520" y="5534677"/>
            <a:ext cx="1656184" cy="936104"/>
          </a:xfrm>
          <a:prstGeom prst="horizontalScroll">
            <a:avLst/>
          </a:prstGeom>
          <a:solidFill>
            <a:schemeClr val="accent2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>
                <a:solidFill>
                  <a:schemeClr val="tx1"/>
                </a:solidFill>
              </a:rPr>
              <a:t>Náhradní otázka</a:t>
            </a:r>
            <a:endParaRPr lang="cs-CZ" sz="240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1560" y="476672"/>
            <a:ext cx="7848872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smtClean="0"/>
              <a:t>Uveď hlavní města těchto jihoamerických států: Venezuela, Argentina, Peru.</a:t>
            </a:r>
            <a:endParaRPr lang="cs-CZ" sz="6600"/>
          </a:p>
        </p:txBody>
      </p:sp>
    </p:spTree>
    <p:extLst>
      <p:ext uri="{BB962C8B-B14F-4D97-AF65-F5344CB8AC3E}">
        <p14:creationId xmlns:p14="http://schemas.microsoft.com/office/powerpoint/2010/main" val="34258158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  <a:solidFill>
            <a:schemeClr val="accent2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odorovný svitek 2">
            <a:hlinkClick r:id="rId3" action="ppaction://hlinksldjump"/>
          </p:cNvPr>
          <p:cNvSpPr/>
          <p:nvPr/>
        </p:nvSpPr>
        <p:spPr>
          <a:xfrm>
            <a:off x="251520" y="5534677"/>
            <a:ext cx="1656184" cy="936104"/>
          </a:xfrm>
          <a:prstGeom prst="horizontalScroll">
            <a:avLst/>
          </a:prstGeom>
          <a:solidFill>
            <a:schemeClr val="accent2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>
                <a:solidFill>
                  <a:schemeClr val="tx1"/>
                </a:solidFill>
              </a:rPr>
              <a:t>Náhradní otázka</a:t>
            </a:r>
            <a:endParaRPr lang="cs-CZ" sz="240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7544" y="332656"/>
            <a:ext cx="7632848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smtClean="0"/>
              <a:t>Námořní spojení</a:t>
            </a:r>
          </a:p>
          <a:p>
            <a:pPr algn="ctr"/>
            <a:r>
              <a:rPr lang="cs-CZ" sz="6000" smtClean="0"/>
              <a:t> z Atlantského do Tichého oceánu umožňuje </a:t>
            </a:r>
          </a:p>
          <a:p>
            <a:pPr algn="ctr"/>
            <a:r>
              <a:rPr lang="cs-CZ" sz="6000" smtClean="0"/>
              <a:t>_ _ _ _ _ _ _ _ průplav.</a:t>
            </a:r>
            <a:endParaRPr lang="cs-CZ" sz="6000"/>
          </a:p>
        </p:txBody>
      </p:sp>
    </p:spTree>
    <p:extLst>
      <p:ext uri="{BB962C8B-B14F-4D97-AF65-F5344CB8AC3E}">
        <p14:creationId xmlns:p14="http://schemas.microsoft.com/office/powerpoint/2010/main" val="41574266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  <a:solidFill>
            <a:schemeClr val="accent2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odorovný svitek 2">
            <a:hlinkClick r:id="rId3" action="ppaction://hlinksldjump"/>
          </p:cNvPr>
          <p:cNvSpPr/>
          <p:nvPr/>
        </p:nvSpPr>
        <p:spPr>
          <a:xfrm>
            <a:off x="251520" y="5534677"/>
            <a:ext cx="1656184" cy="936104"/>
          </a:xfrm>
          <a:prstGeom prst="horizontalScroll">
            <a:avLst/>
          </a:prstGeom>
          <a:solidFill>
            <a:schemeClr val="accent2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>
                <a:solidFill>
                  <a:schemeClr val="tx1"/>
                </a:solidFill>
              </a:rPr>
              <a:t>Náhradní otázka</a:t>
            </a:r>
            <a:endParaRPr lang="cs-CZ" sz="240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536" y="321084"/>
            <a:ext cx="7992888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smtClean="0"/>
              <a:t>Jmenuj pohoří v Jižní Americe táhnoucí se od severu k jihu na západním pobřeží.</a:t>
            </a:r>
            <a:endParaRPr lang="cs-CZ" sz="6600"/>
          </a:p>
        </p:txBody>
      </p:sp>
    </p:spTree>
    <p:extLst>
      <p:ext uri="{BB962C8B-B14F-4D97-AF65-F5344CB8AC3E}">
        <p14:creationId xmlns:p14="http://schemas.microsoft.com/office/powerpoint/2010/main" val="28136192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  <a:solidFill>
            <a:schemeClr val="accent2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539552" y="548680"/>
            <a:ext cx="756084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smtClean="0"/>
              <a:t>Protéka řeka Mississippi Kanadou?</a:t>
            </a:r>
            <a:endParaRPr lang="cs-CZ" sz="7200"/>
          </a:p>
        </p:txBody>
      </p:sp>
    </p:spTree>
    <p:extLst>
      <p:ext uri="{BB962C8B-B14F-4D97-AF65-F5344CB8AC3E}">
        <p14:creationId xmlns:p14="http://schemas.microsoft.com/office/powerpoint/2010/main" val="14867829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  <a:solidFill>
            <a:schemeClr val="accent2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755576" y="1897960"/>
            <a:ext cx="7776864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smtClean="0"/>
              <a:t>Sousedí Argentina s Mexikem?</a:t>
            </a:r>
            <a:endParaRPr lang="cs-CZ" sz="8000"/>
          </a:p>
        </p:txBody>
      </p:sp>
    </p:spTree>
    <p:extLst>
      <p:ext uri="{BB962C8B-B14F-4D97-AF65-F5344CB8AC3E}">
        <p14:creationId xmlns:p14="http://schemas.microsoft.com/office/powerpoint/2010/main" val="848756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  <a:solidFill>
            <a:schemeClr val="accent2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467544" y="1844824"/>
            <a:ext cx="828092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smtClean="0"/>
              <a:t>Leží město Rio de Janeiro v Brazílii?</a:t>
            </a:r>
            <a:endParaRPr lang="cs-CZ" sz="8000"/>
          </a:p>
        </p:txBody>
      </p:sp>
    </p:spTree>
    <p:extLst>
      <p:ext uri="{BB962C8B-B14F-4D97-AF65-F5344CB8AC3E}">
        <p14:creationId xmlns:p14="http://schemas.microsoft.com/office/powerpoint/2010/main" val="28133162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  <a:solidFill>
            <a:schemeClr val="accent2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539552" y="476672"/>
            <a:ext cx="7704856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smtClean="0"/>
              <a:t>Nachází se Hollywood v Las Vegas?</a:t>
            </a:r>
            <a:endParaRPr lang="cs-CZ" sz="8000"/>
          </a:p>
        </p:txBody>
      </p:sp>
    </p:spTree>
    <p:extLst>
      <p:ext uri="{BB962C8B-B14F-4D97-AF65-F5344CB8AC3E}">
        <p14:creationId xmlns:p14="http://schemas.microsoft.com/office/powerpoint/2010/main" val="2237081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  <a:solidFill>
            <a:schemeClr val="accent2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467544" y="1556792"/>
            <a:ext cx="8064896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smtClean="0"/>
              <a:t>Patří Chile mezi Andské státy?</a:t>
            </a:r>
            <a:endParaRPr lang="cs-CZ" sz="8000"/>
          </a:p>
        </p:txBody>
      </p:sp>
    </p:spTree>
    <p:extLst>
      <p:ext uri="{BB962C8B-B14F-4D97-AF65-F5344CB8AC3E}">
        <p14:creationId xmlns:p14="http://schemas.microsoft.com/office/powerpoint/2010/main" val="28192114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  <a:solidFill>
            <a:schemeClr val="accent2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479805" y="1594241"/>
            <a:ext cx="8136904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smtClean="0"/>
              <a:t>Jsou batáty sladké brambory?</a:t>
            </a:r>
            <a:endParaRPr lang="cs-CZ" sz="8000"/>
          </a:p>
        </p:txBody>
      </p:sp>
    </p:spTree>
    <p:extLst>
      <p:ext uri="{BB962C8B-B14F-4D97-AF65-F5344CB8AC3E}">
        <p14:creationId xmlns:p14="http://schemas.microsoft.com/office/powerpoint/2010/main" val="39095227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  <a:solidFill>
            <a:schemeClr val="accent2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622694" y="1988840"/>
            <a:ext cx="777686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smtClean="0"/>
              <a:t>Leží jezero Titicaca</a:t>
            </a:r>
          </a:p>
          <a:p>
            <a:pPr algn="ctr"/>
            <a:r>
              <a:rPr lang="cs-CZ" sz="7200" smtClean="0"/>
              <a:t> v Mexiku?</a:t>
            </a:r>
            <a:endParaRPr lang="cs-CZ" sz="7200"/>
          </a:p>
        </p:txBody>
      </p:sp>
    </p:spTree>
    <p:extLst>
      <p:ext uri="{BB962C8B-B14F-4D97-AF65-F5344CB8AC3E}">
        <p14:creationId xmlns:p14="http://schemas.microsoft.com/office/powerpoint/2010/main" val="9391641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  <a:solidFill>
            <a:schemeClr val="accent2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323528" y="620688"/>
            <a:ext cx="8352928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smtClean="0"/>
              <a:t>Nachází se Davisův průliv mezi Amerikou a Asii?</a:t>
            </a:r>
            <a:endParaRPr lang="cs-CZ" sz="7200"/>
          </a:p>
        </p:txBody>
      </p:sp>
    </p:spTree>
    <p:extLst>
      <p:ext uri="{BB962C8B-B14F-4D97-AF65-F5344CB8AC3E}">
        <p14:creationId xmlns:p14="http://schemas.microsoft.com/office/powerpoint/2010/main" val="37594170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  <a:solidFill>
            <a:schemeClr val="accent2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467544" y="1052736"/>
            <a:ext cx="828092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smtClean="0"/>
              <a:t>Leží Ohňová země na jihu Jižní Ameriky?</a:t>
            </a:r>
            <a:endParaRPr lang="cs-CZ" sz="8000"/>
          </a:p>
        </p:txBody>
      </p:sp>
    </p:spTree>
    <p:extLst>
      <p:ext uri="{BB962C8B-B14F-4D97-AF65-F5344CB8AC3E}">
        <p14:creationId xmlns:p14="http://schemas.microsoft.com/office/powerpoint/2010/main" val="24172117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  <a:solidFill>
            <a:schemeClr val="accent2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755576" y="541797"/>
            <a:ext cx="7704856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smtClean="0"/>
              <a:t>Je úředním jazykem v Kanadě francouzština?</a:t>
            </a:r>
            <a:endParaRPr lang="cs-CZ" sz="7200"/>
          </a:p>
        </p:txBody>
      </p:sp>
    </p:spTree>
    <p:extLst>
      <p:ext uri="{BB962C8B-B14F-4D97-AF65-F5344CB8AC3E}">
        <p14:creationId xmlns:p14="http://schemas.microsoft.com/office/powerpoint/2010/main" val="35835591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  <a:solidFill>
            <a:schemeClr val="accent2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467544" y="548680"/>
            <a:ext cx="820891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smtClean="0"/>
              <a:t>Je pravda, že v okolí Mexického zálivu se těží především ropa?</a:t>
            </a:r>
            <a:endParaRPr lang="cs-CZ" sz="7200"/>
          </a:p>
        </p:txBody>
      </p:sp>
    </p:spTree>
    <p:extLst>
      <p:ext uri="{BB962C8B-B14F-4D97-AF65-F5344CB8AC3E}">
        <p14:creationId xmlns:p14="http://schemas.microsoft.com/office/powerpoint/2010/main" val="33292254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  <a:solidFill>
            <a:schemeClr val="accent2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611560" y="1052736"/>
            <a:ext cx="7776864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smtClean="0"/>
              <a:t>Je hlavní město Kuby Santiago de Cuba?</a:t>
            </a:r>
            <a:endParaRPr lang="cs-CZ" sz="8000"/>
          </a:p>
        </p:txBody>
      </p:sp>
    </p:spTree>
    <p:extLst>
      <p:ext uri="{BB962C8B-B14F-4D97-AF65-F5344CB8AC3E}">
        <p14:creationId xmlns:p14="http://schemas.microsoft.com/office/powerpoint/2010/main" val="3284162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  <a:solidFill>
            <a:schemeClr val="accent2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755576" y="548680"/>
            <a:ext cx="7344816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smtClean="0"/>
              <a:t>Žili Aztékové na území dnešního Mexika?</a:t>
            </a:r>
            <a:endParaRPr lang="cs-CZ" sz="8000"/>
          </a:p>
        </p:txBody>
      </p:sp>
    </p:spTree>
    <p:extLst>
      <p:ext uri="{BB962C8B-B14F-4D97-AF65-F5344CB8AC3E}">
        <p14:creationId xmlns:p14="http://schemas.microsoft.com/office/powerpoint/2010/main" val="6678154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  <a:solidFill>
            <a:schemeClr val="accent2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539552" y="404664"/>
            <a:ext cx="7704856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smtClean="0"/>
              <a:t>Jsou řeky Orinoko a Paraná severoamerické řeky?</a:t>
            </a:r>
            <a:endParaRPr lang="cs-CZ" sz="7200"/>
          </a:p>
        </p:txBody>
      </p:sp>
    </p:spTree>
    <p:extLst>
      <p:ext uri="{BB962C8B-B14F-4D97-AF65-F5344CB8AC3E}">
        <p14:creationId xmlns:p14="http://schemas.microsoft.com/office/powerpoint/2010/main" val="5181058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  <a:solidFill>
            <a:schemeClr val="accent2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539552" y="1196752"/>
            <a:ext cx="784887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smtClean="0"/>
              <a:t>Je město Quito hlavním městem Bolívie?</a:t>
            </a:r>
            <a:endParaRPr lang="cs-CZ" sz="7200"/>
          </a:p>
        </p:txBody>
      </p:sp>
    </p:spTree>
    <p:extLst>
      <p:ext uri="{BB962C8B-B14F-4D97-AF65-F5344CB8AC3E}">
        <p14:creationId xmlns:p14="http://schemas.microsoft.com/office/powerpoint/2010/main" val="16550539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  <a:solidFill>
            <a:schemeClr val="accent2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395536" y="476672"/>
            <a:ext cx="7704856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smtClean="0"/>
              <a:t>Je pravda, že Kryštov Kolumbus připlul do Ameriky </a:t>
            </a:r>
          </a:p>
          <a:p>
            <a:pPr algn="ctr"/>
            <a:r>
              <a:rPr lang="cs-CZ" sz="7200" smtClean="0"/>
              <a:t>v roce 1892?</a:t>
            </a:r>
            <a:endParaRPr lang="cs-CZ" sz="7200"/>
          </a:p>
        </p:txBody>
      </p:sp>
    </p:spTree>
    <p:extLst>
      <p:ext uri="{BB962C8B-B14F-4D97-AF65-F5344CB8AC3E}">
        <p14:creationId xmlns:p14="http://schemas.microsoft.com/office/powerpoint/2010/main" val="7061908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  <a:solidFill>
            <a:schemeClr val="accent2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251520" y="332656"/>
            <a:ext cx="864096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smtClean="0"/>
              <a:t>Byl George Washington prvním prezidentem USA?</a:t>
            </a:r>
            <a:endParaRPr lang="cs-CZ" sz="8000"/>
          </a:p>
        </p:txBody>
      </p:sp>
    </p:spTree>
    <p:extLst>
      <p:ext uri="{BB962C8B-B14F-4D97-AF65-F5344CB8AC3E}">
        <p14:creationId xmlns:p14="http://schemas.microsoft.com/office/powerpoint/2010/main" val="216335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  <a:solidFill>
            <a:schemeClr val="accent2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467544" y="548680"/>
            <a:ext cx="8064896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smtClean="0"/>
              <a:t>Oklahoma, Montana, Florida, Aljaška jsou města v USA. Je to pravda?</a:t>
            </a:r>
            <a:endParaRPr lang="cs-CZ" sz="7200"/>
          </a:p>
        </p:txBody>
      </p:sp>
    </p:spTree>
    <p:extLst>
      <p:ext uri="{BB962C8B-B14F-4D97-AF65-F5344CB8AC3E}">
        <p14:creationId xmlns:p14="http://schemas.microsoft.com/office/powerpoint/2010/main" val="20797500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  <a:solidFill>
            <a:schemeClr val="accent2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683568" y="836712"/>
            <a:ext cx="792088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smtClean="0"/>
              <a:t>Ústí řeka Amazonka do Tichého oceánu?</a:t>
            </a:r>
            <a:endParaRPr lang="cs-CZ" sz="8000"/>
          </a:p>
        </p:txBody>
      </p:sp>
    </p:spTree>
    <p:extLst>
      <p:ext uri="{BB962C8B-B14F-4D97-AF65-F5344CB8AC3E}">
        <p14:creationId xmlns:p14="http://schemas.microsoft.com/office/powerpoint/2010/main" val="42120926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  <a:solidFill>
            <a:schemeClr val="accent2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611560" y="476672"/>
            <a:ext cx="6984776" cy="62478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smtClean="0"/>
              <a:t>Je kukuřice nejdůležitější obilninou středoamerických států?</a:t>
            </a:r>
            <a:endParaRPr lang="cs-CZ" sz="8000"/>
          </a:p>
        </p:txBody>
      </p:sp>
    </p:spTree>
    <p:extLst>
      <p:ext uri="{BB962C8B-B14F-4D97-AF65-F5344CB8AC3E}">
        <p14:creationId xmlns:p14="http://schemas.microsoft.com/office/powerpoint/2010/main" val="3785241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  <a:solidFill>
            <a:schemeClr val="accent2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539552" y="1124744"/>
            <a:ext cx="820891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smtClean="0"/>
              <a:t>Je Popocatepetl nejvyšší horou Ameriky?</a:t>
            </a:r>
            <a:endParaRPr lang="cs-CZ" sz="7200"/>
          </a:p>
        </p:txBody>
      </p:sp>
    </p:spTree>
    <p:extLst>
      <p:ext uri="{BB962C8B-B14F-4D97-AF65-F5344CB8AC3E}">
        <p14:creationId xmlns:p14="http://schemas.microsoft.com/office/powerpoint/2010/main" val="16032673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  <a:solidFill>
            <a:schemeClr val="accent2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539552" y="1340768"/>
            <a:ext cx="792088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smtClean="0"/>
              <a:t>Je Kanada nejlidnatějším americkým státem?</a:t>
            </a:r>
            <a:endParaRPr lang="cs-CZ" sz="7200"/>
          </a:p>
        </p:txBody>
      </p:sp>
    </p:spTree>
    <p:extLst>
      <p:ext uri="{BB962C8B-B14F-4D97-AF65-F5344CB8AC3E}">
        <p14:creationId xmlns:p14="http://schemas.microsoft.com/office/powerpoint/2010/main" val="33294982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  <a:solidFill>
            <a:schemeClr val="accent2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467544" y="1484784"/>
            <a:ext cx="8352928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smtClean="0"/>
              <a:t>Je pravda, že New York má kolem 40 mil. obyvatel?</a:t>
            </a:r>
            <a:endParaRPr lang="cs-CZ" sz="7200"/>
          </a:p>
        </p:txBody>
      </p:sp>
    </p:spTree>
    <p:extLst>
      <p:ext uri="{BB962C8B-B14F-4D97-AF65-F5344CB8AC3E}">
        <p14:creationId xmlns:p14="http://schemas.microsoft.com/office/powerpoint/2010/main" val="28816532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  <a:solidFill>
            <a:schemeClr val="accent2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539552" y="476672"/>
            <a:ext cx="7848872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smtClean="0"/>
              <a:t>Je v Americe nejrozšiřenějším náboženstvím křesťanství? </a:t>
            </a:r>
            <a:endParaRPr lang="cs-CZ" sz="8000"/>
          </a:p>
        </p:txBody>
      </p:sp>
    </p:spTree>
    <p:extLst>
      <p:ext uri="{BB962C8B-B14F-4D97-AF65-F5344CB8AC3E}">
        <p14:creationId xmlns:p14="http://schemas.microsoft.com/office/powerpoint/2010/main" val="40542553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  <a:solidFill>
            <a:schemeClr val="accent2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755576" y="1772816"/>
            <a:ext cx="777686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smtClean="0"/>
              <a:t>Prochází Mexikem rovník?</a:t>
            </a:r>
            <a:endParaRPr lang="cs-CZ" sz="7200"/>
          </a:p>
        </p:txBody>
      </p:sp>
    </p:spTree>
    <p:extLst>
      <p:ext uri="{BB962C8B-B14F-4D97-AF65-F5344CB8AC3E}">
        <p14:creationId xmlns:p14="http://schemas.microsoft.com/office/powerpoint/2010/main" val="41673414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093296"/>
            <a:ext cx="576064" cy="504056"/>
          </a:xfrm>
          <a:prstGeom prst="actionButtonBackPrevious">
            <a:avLst/>
          </a:prstGeom>
          <a:solidFill>
            <a:schemeClr val="accent2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494319" y="1052736"/>
            <a:ext cx="8064896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smtClean="0"/>
              <a:t>Mohli bychom být </a:t>
            </a:r>
          </a:p>
          <a:p>
            <a:pPr algn="ctr"/>
            <a:r>
              <a:rPr lang="cs-CZ" sz="6000" smtClean="0"/>
              <a:t>na Jamajce a  přitom se koupat v Karibském moři?</a:t>
            </a:r>
            <a:endParaRPr lang="cs-CZ" sz="6000"/>
          </a:p>
        </p:txBody>
      </p:sp>
    </p:spTree>
    <p:extLst>
      <p:ext uri="{BB962C8B-B14F-4D97-AF65-F5344CB8AC3E}">
        <p14:creationId xmlns:p14="http://schemas.microsoft.com/office/powerpoint/2010/main" val="37781350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  <a:solidFill>
            <a:schemeClr val="accent2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714287" y="1464757"/>
            <a:ext cx="7416824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smtClean="0"/>
              <a:t>Nachází se Laplatská nížina v USA?</a:t>
            </a:r>
            <a:endParaRPr lang="cs-CZ" sz="6600"/>
          </a:p>
        </p:txBody>
      </p:sp>
    </p:spTree>
    <p:extLst>
      <p:ext uri="{BB962C8B-B14F-4D97-AF65-F5344CB8AC3E}">
        <p14:creationId xmlns:p14="http://schemas.microsoft.com/office/powerpoint/2010/main" val="19311221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7812360" y="6165304"/>
            <a:ext cx="576064" cy="504056"/>
          </a:xfrm>
          <a:prstGeom prst="actionButtonBackPrevious">
            <a:avLst/>
          </a:prstGeom>
          <a:solidFill>
            <a:schemeClr val="accent2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279422" y="1916832"/>
            <a:ext cx="8424936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smtClean="0"/>
              <a:t>Leží New York na západním pobřeží USA?</a:t>
            </a:r>
            <a:endParaRPr lang="cs-CZ" sz="6600"/>
          </a:p>
        </p:txBody>
      </p:sp>
    </p:spTree>
    <p:extLst>
      <p:ext uri="{BB962C8B-B14F-4D97-AF65-F5344CB8AC3E}">
        <p14:creationId xmlns:p14="http://schemas.microsoft.com/office/powerpoint/2010/main" val="23313232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458461"/>
            <a:ext cx="8712968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smtClean="0"/>
              <a:t>Zdroje informací a obrázků.</a:t>
            </a:r>
          </a:p>
          <a:p>
            <a:pPr marL="342900" lvl="0" indent="-342900">
              <a:buFont typeface="Wingdings" pitchFamily="2" charset="2"/>
              <a:buChar char="Ø"/>
            </a:pPr>
            <a:r>
              <a:rPr lang="cs-CZ" sz="1200" smtClean="0"/>
              <a:t>obr.č.1:	</a:t>
            </a:r>
            <a:r>
              <a:rPr lang="cs-CZ" sz="1200" smtClean="0">
                <a:solidFill>
                  <a:prstClr val="black"/>
                </a:solidFill>
                <a:cs typeface="Arial" pitchFamily="34" charset="0"/>
              </a:rPr>
              <a:t>[cit. 2012-07-31] Dostupný pod licencí Creative Commons z WWW: </a:t>
            </a:r>
            <a:r>
              <a:rPr lang="cs-CZ" sz="1200">
                <a:solidFill>
                  <a:prstClr val="black"/>
                </a:solidFill>
                <a:cs typeface="Arial" pitchFamily="34" charset="0"/>
              </a:rPr>
              <a:t>http://</a:t>
            </a:r>
            <a:r>
              <a:rPr lang="cs-CZ" sz="1200" smtClean="0">
                <a:solidFill>
                  <a:prstClr val="black"/>
                </a:solidFill>
                <a:cs typeface="Arial" pitchFamily="34" charset="0"/>
              </a:rPr>
              <a:t>commons.wikimedia.org/wiki/File:1_Grandcanyon2_panoram_2010.jpg  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1200" smtClean="0">
                <a:solidFill>
                  <a:prstClr val="black"/>
                </a:solidFill>
                <a:cs typeface="Arial" pitchFamily="34" charset="0"/>
              </a:rPr>
              <a:t> </a:t>
            </a:r>
            <a:r>
              <a:rPr lang="cs-CZ" sz="1200" smtClean="0"/>
              <a:t>obr.č.2: </a:t>
            </a:r>
            <a:r>
              <a:rPr lang="cs-CZ" sz="1200" smtClean="0">
                <a:solidFill>
                  <a:prstClr val="black"/>
                </a:solidFill>
                <a:cs typeface="Arial" pitchFamily="34" charset="0"/>
              </a:rPr>
              <a:t>[</a:t>
            </a:r>
            <a:r>
              <a:rPr lang="cs-CZ" sz="1200">
                <a:solidFill>
                  <a:prstClr val="black"/>
                </a:solidFill>
                <a:cs typeface="Arial" pitchFamily="34" charset="0"/>
              </a:rPr>
              <a:t>cit. </a:t>
            </a:r>
            <a:r>
              <a:rPr lang="cs-CZ" sz="1200" smtClean="0">
                <a:solidFill>
                  <a:prstClr val="black"/>
                </a:solidFill>
                <a:cs typeface="Arial" pitchFamily="34" charset="0"/>
              </a:rPr>
              <a:t>2012-07-31] </a:t>
            </a:r>
            <a:r>
              <a:rPr lang="cs-CZ" sz="1200">
                <a:solidFill>
                  <a:prstClr val="black"/>
                </a:solidFill>
                <a:cs typeface="Arial" pitchFamily="34" charset="0"/>
              </a:rPr>
              <a:t>Dostupný pod licencí Creative Commons z WWW: http://</a:t>
            </a:r>
            <a:r>
              <a:rPr lang="cs-CZ" sz="1200" smtClean="0">
                <a:solidFill>
                  <a:prstClr val="black"/>
                </a:solidFill>
                <a:cs typeface="Arial" pitchFamily="34" charset="0"/>
              </a:rPr>
              <a:t>upload.wikimedia.org/wikipedia/commons/8/82/American_Falls_Canadian_view.JPG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1200" smtClean="0"/>
              <a:t>obr.č.3: </a:t>
            </a:r>
            <a:r>
              <a:rPr lang="cs-CZ" sz="1200">
                <a:solidFill>
                  <a:prstClr val="black"/>
                </a:solidFill>
                <a:cs typeface="Arial" pitchFamily="34" charset="0"/>
              </a:rPr>
              <a:t>[cit. 2012-07-31] Dostupný pod licencí Creative Commons z WWW</a:t>
            </a:r>
            <a:r>
              <a:rPr lang="cs-CZ" sz="1200" smtClean="0">
                <a:solidFill>
                  <a:prstClr val="black"/>
                </a:solidFill>
                <a:cs typeface="Arial" pitchFamily="34" charset="0"/>
              </a:rPr>
              <a:t>: </a:t>
            </a:r>
            <a:r>
              <a:rPr lang="cs-CZ" sz="1200"/>
              <a:t>http://</a:t>
            </a:r>
            <a:r>
              <a:rPr lang="cs-CZ" sz="1200" smtClean="0"/>
              <a:t>upload.wikimedia.org/wikipedia/commons/e/e9/Official_portrait_of_Barack_Obama.jpg?uselang=cs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1200" smtClean="0"/>
              <a:t>obr.č.4: </a:t>
            </a:r>
            <a:r>
              <a:rPr lang="cs-CZ" sz="1200">
                <a:solidFill>
                  <a:prstClr val="black"/>
                </a:solidFill>
                <a:cs typeface="Arial" pitchFamily="34" charset="0"/>
              </a:rPr>
              <a:t>[cit. 2012-07-31] Dostupný pod licencí Creative Commons z WWW</a:t>
            </a:r>
            <a:r>
              <a:rPr lang="cs-CZ" sz="1200" smtClean="0">
                <a:solidFill>
                  <a:prstClr val="black"/>
                </a:solidFill>
                <a:cs typeface="Arial" pitchFamily="34" charset="0"/>
              </a:rPr>
              <a:t>: </a:t>
            </a:r>
            <a:r>
              <a:rPr lang="cs-CZ" sz="1200"/>
              <a:t>http://</a:t>
            </a:r>
            <a:r>
              <a:rPr lang="cs-CZ" sz="1200" smtClean="0"/>
              <a:t>upload.wikimedia.org/wikipedia/commons/6/6d/Liberty-statue-from-front2.jpg?uselang=cs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1200" smtClean="0"/>
              <a:t>obr.č.5: </a:t>
            </a:r>
            <a:r>
              <a:rPr lang="cs-CZ" sz="1200">
                <a:solidFill>
                  <a:prstClr val="black"/>
                </a:solidFill>
                <a:cs typeface="Arial" pitchFamily="34" charset="0"/>
              </a:rPr>
              <a:t>[cit. 2012-07-31] Dostupný pod licencí Creative Commons z WWW</a:t>
            </a:r>
            <a:r>
              <a:rPr lang="cs-CZ" sz="1200" smtClean="0">
                <a:solidFill>
                  <a:prstClr val="black"/>
                </a:solidFill>
                <a:cs typeface="Arial" pitchFamily="34" charset="0"/>
              </a:rPr>
              <a:t>:                       </a:t>
            </a:r>
            <a:r>
              <a:rPr lang="cs-CZ" sz="1200"/>
              <a:t>http://commons.wikimedia.org/wiki/File:Albert_Einstein_Head.jpg?uselang=cs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1200" smtClean="0"/>
              <a:t>obr.č.6: </a:t>
            </a:r>
            <a:r>
              <a:rPr lang="cs-CZ" sz="1200">
                <a:solidFill>
                  <a:prstClr val="black"/>
                </a:solidFill>
                <a:cs typeface="Arial" pitchFamily="34" charset="0"/>
              </a:rPr>
              <a:t>[cit. 2012-07-31] Dostupný pod licencí Creative Commons z WWW</a:t>
            </a:r>
            <a:r>
              <a:rPr lang="cs-CZ" sz="1200" smtClean="0">
                <a:solidFill>
                  <a:prstClr val="black"/>
                </a:solidFill>
                <a:cs typeface="Arial" pitchFamily="34" charset="0"/>
              </a:rPr>
              <a:t>:          </a:t>
            </a:r>
            <a:r>
              <a:rPr lang="cs-CZ" sz="1200"/>
              <a:t>http://</a:t>
            </a:r>
            <a:r>
              <a:rPr lang="cs-CZ" sz="1200" smtClean="0"/>
              <a:t>commons.wikimedia.org/wiki/File:YoungElvisPresley.jpg</a:t>
            </a:r>
            <a:endParaRPr lang="cs-CZ" sz="1200"/>
          </a:p>
          <a:p>
            <a:pPr marL="342900" indent="-342900">
              <a:buFont typeface="Wingdings" pitchFamily="2" charset="2"/>
              <a:buChar char="Ø"/>
            </a:pPr>
            <a:r>
              <a:rPr lang="cs-CZ" sz="1200" smtClean="0"/>
              <a:t>obr.č.7: </a:t>
            </a:r>
            <a:r>
              <a:rPr lang="cs-CZ" sz="1200">
                <a:solidFill>
                  <a:prstClr val="black"/>
                </a:solidFill>
                <a:cs typeface="Arial" pitchFamily="34" charset="0"/>
              </a:rPr>
              <a:t>[cit. 2012-07-31] Dostupný pod licencí Creative Commons z WWW</a:t>
            </a:r>
            <a:r>
              <a:rPr lang="cs-CZ" sz="1200" smtClean="0">
                <a:solidFill>
                  <a:prstClr val="black"/>
                </a:solidFill>
                <a:cs typeface="Arial" pitchFamily="34" charset="0"/>
              </a:rPr>
              <a:t>:                   </a:t>
            </a:r>
            <a:r>
              <a:rPr lang="cs-CZ" sz="1200"/>
              <a:t>http://</a:t>
            </a:r>
            <a:r>
              <a:rPr lang="cs-CZ" sz="1200" smtClean="0"/>
              <a:t>commons.wikimedia.org/wiki/File:Ernest_Hemingway_1950_crop.jpg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1200"/>
              <a:t>obr.č.7: </a:t>
            </a:r>
            <a:r>
              <a:rPr lang="cs-CZ" sz="1200">
                <a:solidFill>
                  <a:prstClr val="black"/>
                </a:solidFill>
                <a:cs typeface="Arial" pitchFamily="34" charset="0"/>
              </a:rPr>
              <a:t>[cit. 2012-07-31] Dostupný pod licencí Creative Commons z WWW</a:t>
            </a:r>
            <a:r>
              <a:rPr lang="cs-CZ" sz="1200" smtClean="0">
                <a:solidFill>
                  <a:prstClr val="black"/>
                </a:solidFill>
                <a:cs typeface="Arial" pitchFamily="34" charset="0"/>
              </a:rPr>
              <a:t>: </a:t>
            </a:r>
            <a:r>
              <a:rPr lang="cs-CZ" sz="1200">
                <a:solidFill>
                  <a:prstClr val="black"/>
                </a:solidFill>
                <a:cs typeface="Arial" pitchFamily="34" charset="0"/>
              </a:rPr>
              <a:t>http://</a:t>
            </a:r>
            <a:r>
              <a:rPr lang="cs-CZ" sz="1200" smtClean="0">
                <a:solidFill>
                  <a:prstClr val="black"/>
                </a:solidFill>
                <a:cs typeface="Arial" pitchFamily="34" charset="0"/>
              </a:rPr>
              <a:t>upload.wikimedia.org/wikipedia/commons/e/ee/SouthPorticoChristmas.jpg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1200"/>
              <a:t>ostatní obrázky:  Galerie Microsoft Office, licence Microsoft Office je v licenci školy.</a:t>
            </a:r>
          </a:p>
          <a:p>
            <a:endParaRPr lang="cs-CZ" sz="1200"/>
          </a:p>
          <a:p>
            <a:pPr marL="342900" indent="-342900">
              <a:buFont typeface="Wingdings" pitchFamily="2" charset="2"/>
              <a:buChar char="Ø"/>
            </a:pPr>
            <a:endParaRPr lang="cs-CZ" sz="1200">
              <a:solidFill>
                <a:prstClr val="black"/>
              </a:solidFill>
              <a:cs typeface="Arial" pitchFamily="34" charset="0"/>
            </a:endParaRPr>
          </a:p>
          <a:p>
            <a:pPr marL="342900" lvl="0" indent="-342900">
              <a:buFont typeface="Wingdings" pitchFamily="2" charset="2"/>
              <a:buChar char="Ø"/>
            </a:pPr>
            <a:endParaRPr lang="cs-CZ" sz="120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979296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1504</TotalTime>
  <Words>818</Words>
  <Application>Microsoft Office PowerPoint</Application>
  <PresentationFormat>Předvádění na obrazovce (4:3)</PresentationFormat>
  <Paragraphs>224</Paragraphs>
  <Slides>60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60</vt:i4>
      </vt:variant>
    </vt:vector>
  </HeadingPairs>
  <TitlesOfParts>
    <vt:vector size="61" baseType="lpstr">
      <vt:lpstr>Motiv systému Office</vt:lpstr>
      <vt:lpstr>Prezentace aplikace PowerPoint</vt:lpstr>
      <vt:lpstr>AZ-kviz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hracst</dc:creator>
  <cp:lastModifiedBy>hracst</cp:lastModifiedBy>
  <cp:revision>142</cp:revision>
  <dcterms:created xsi:type="dcterms:W3CDTF">2012-02-11T20:20:46Z</dcterms:created>
  <dcterms:modified xsi:type="dcterms:W3CDTF">2012-12-15T18:51:01Z</dcterms:modified>
</cp:coreProperties>
</file>