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AD5A11-3EBC-47AE-AB1C-4F1B938732A7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A013E9-5C5D-404D-8688-08171EA7A387}">
      <dgm:prSet phldrT="[Text]" custT="1"/>
      <dgm:spPr/>
      <dgm:t>
        <a:bodyPr/>
        <a:lstStyle/>
        <a:p>
          <a:pPr algn="l"/>
          <a:r>
            <a:rPr lang="cs-CZ" sz="1200" dirty="0" smtClean="0"/>
            <a:t>NÁZEV ŠKOLY: Základní škola a Mateřská škola Nedvědice, okres Brno – venkov, příspěvková organizace </a:t>
          </a:r>
          <a:endParaRPr lang="cs-CZ" sz="1200" dirty="0"/>
        </a:p>
      </dgm:t>
    </dgm:pt>
    <dgm:pt modelId="{21AEB457-3378-4229-AB40-4E994A8F4ECE}" type="sibTrans" cxnId="{518099A6-7684-423A-A846-BA4BAD340A92}">
      <dgm:prSet/>
      <dgm:spPr/>
      <dgm:t>
        <a:bodyPr/>
        <a:lstStyle/>
        <a:p>
          <a:endParaRPr lang="cs-CZ"/>
        </a:p>
      </dgm:t>
    </dgm:pt>
    <dgm:pt modelId="{1B7DEDFA-99C9-4AB3-BF71-AAD457E2A0F0}" type="parTrans" cxnId="{518099A6-7684-423A-A846-BA4BAD340A92}">
      <dgm:prSet/>
      <dgm:spPr/>
      <dgm:t>
        <a:bodyPr/>
        <a:lstStyle/>
        <a:p>
          <a:endParaRPr lang="cs-CZ"/>
        </a:p>
      </dgm:t>
    </dgm:pt>
    <dgm:pt modelId="{A4836DAF-3E6B-4198-A089-B3C0D0384F2B}">
      <dgm:prSet phldrT="[Text]" custT="1"/>
      <dgm:spPr/>
      <dgm:t>
        <a:bodyPr/>
        <a:lstStyle/>
        <a:p>
          <a:pPr algn="l"/>
          <a:r>
            <a:rPr lang="cs-CZ" sz="1200" dirty="0" smtClean="0"/>
            <a:t>AUTOR: Mgr. Ladislava </a:t>
          </a:r>
          <a:r>
            <a:rPr lang="cs-CZ" sz="1200" dirty="0" smtClean="0"/>
            <a:t>Kobzová  </a:t>
          </a:r>
          <a:endParaRPr lang="cs-CZ" sz="1200" dirty="0"/>
        </a:p>
      </dgm:t>
    </dgm:pt>
    <dgm:pt modelId="{25349BB8-8767-4DFD-A7A6-CAA0F89787D4}" type="parTrans" cxnId="{07F8B321-4601-47F8-9FC7-9285D49D4F39}">
      <dgm:prSet/>
      <dgm:spPr/>
      <dgm:t>
        <a:bodyPr/>
        <a:lstStyle/>
        <a:p>
          <a:endParaRPr lang="cs-CZ"/>
        </a:p>
      </dgm:t>
    </dgm:pt>
    <dgm:pt modelId="{BBC1BC97-A9EC-4C3D-ADAF-532BBD85B7D8}" type="sibTrans" cxnId="{07F8B321-4601-47F8-9FC7-9285D49D4F39}">
      <dgm:prSet/>
      <dgm:spPr/>
      <dgm:t>
        <a:bodyPr/>
        <a:lstStyle/>
        <a:p>
          <a:endParaRPr lang="cs-CZ"/>
        </a:p>
      </dgm:t>
    </dgm:pt>
    <dgm:pt modelId="{1D895EAB-76A7-41C6-9C6C-7D303AD4C23C}">
      <dgm:prSet phldrT="[Text]" custT="1"/>
      <dgm:spPr/>
      <dgm:t>
        <a:bodyPr/>
        <a:lstStyle/>
        <a:p>
          <a:pPr algn="l"/>
          <a:r>
            <a:rPr lang="cs-CZ" sz="1200" dirty="0" smtClean="0"/>
            <a:t>NÁZEV:  </a:t>
          </a:r>
          <a:r>
            <a:rPr lang="cs-CZ" sz="1200" baseline="0" dirty="0" smtClean="0"/>
            <a:t>VY_32_13_12  </a:t>
          </a:r>
          <a:r>
            <a:rPr lang="cs-CZ" sz="1200" baseline="0" dirty="0" smtClean="0"/>
            <a:t>HALOGENIDY</a:t>
          </a:r>
          <a:endParaRPr lang="cs-CZ" sz="1200" dirty="0"/>
        </a:p>
      </dgm:t>
    </dgm:pt>
    <dgm:pt modelId="{87FE4BC2-61B7-471C-8B78-5D86641E63A8}" type="parTrans" cxnId="{B2C82355-7050-49C5-8F88-162BEDA66003}">
      <dgm:prSet/>
      <dgm:spPr/>
      <dgm:t>
        <a:bodyPr/>
        <a:lstStyle/>
        <a:p>
          <a:endParaRPr lang="cs-CZ"/>
        </a:p>
      </dgm:t>
    </dgm:pt>
    <dgm:pt modelId="{C4D425EA-0E87-49C8-84AC-AC71AFF482DE}" type="sibTrans" cxnId="{B2C82355-7050-49C5-8F88-162BEDA66003}">
      <dgm:prSet/>
      <dgm:spPr/>
      <dgm:t>
        <a:bodyPr/>
        <a:lstStyle/>
        <a:p>
          <a:endParaRPr lang="cs-CZ"/>
        </a:p>
      </dgm:t>
    </dgm:pt>
    <dgm:pt modelId="{D9242A4C-F33A-42E2-BFA4-EC80805DCD32}">
      <dgm:prSet phldrT="[Text]" custT="1"/>
      <dgm:spPr/>
      <dgm:t>
        <a:bodyPr/>
        <a:lstStyle/>
        <a:p>
          <a:pPr algn="l"/>
          <a:r>
            <a:rPr lang="cs-CZ" sz="1200" dirty="0" smtClean="0"/>
            <a:t>TEMA</a:t>
          </a:r>
          <a:r>
            <a:rPr lang="cs-CZ" sz="1000" dirty="0" smtClean="0"/>
            <a:t>: Přírodopis</a:t>
          </a:r>
          <a:r>
            <a:rPr lang="cs-CZ" sz="1200" dirty="0" smtClean="0"/>
            <a:t> 9. ročník  </a:t>
          </a:r>
          <a:endParaRPr lang="cs-CZ" sz="1200" dirty="0"/>
        </a:p>
      </dgm:t>
    </dgm:pt>
    <dgm:pt modelId="{5519F7B6-B010-4CFE-B121-A5CCD896A478}" type="parTrans" cxnId="{FD86FBFE-660C-4329-9810-D4C37BBE3277}">
      <dgm:prSet/>
      <dgm:spPr/>
      <dgm:t>
        <a:bodyPr/>
        <a:lstStyle/>
        <a:p>
          <a:endParaRPr lang="cs-CZ"/>
        </a:p>
      </dgm:t>
    </dgm:pt>
    <dgm:pt modelId="{A72F31FF-F91E-4CC5-B39B-84CB78F86E6F}" type="sibTrans" cxnId="{FD86FBFE-660C-4329-9810-D4C37BBE3277}">
      <dgm:prSet/>
      <dgm:spPr/>
      <dgm:t>
        <a:bodyPr/>
        <a:lstStyle/>
        <a:p>
          <a:endParaRPr lang="cs-CZ"/>
        </a:p>
      </dgm:t>
    </dgm:pt>
    <dgm:pt modelId="{ABD4D77B-BA54-4DFB-A762-4C734220F9AA}">
      <dgm:prSet phldrT="[Text]" custT="1"/>
      <dgm:spPr/>
      <dgm:t>
        <a:bodyPr/>
        <a:lstStyle/>
        <a:p>
          <a:pPr algn="l"/>
          <a:r>
            <a:rPr lang="cs-CZ" sz="1200" dirty="0" smtClean="0"/>
            <a:t>ČÍSLO PROJEKKTU: 2674/21/7.1.4/2011  </a:t>
          </a:r>
          <a:endParaRPr lang="cs-CZ" sz="1200" dirty="0"/>
        </a:p>
      </dgm:t>
    </dgm:pt>
    <dgm:pt modelId="{B23C100F-6F07-4054-865D-A83554B9640D}" type="parTrans" cxnId="{4D19ECE5-F235-4617-A551-7E73DEE1DBCB}">
      <dgm:prSet/>
      <dgm:spPr/>
      <dgm:t>
        <a:bodyPr/>
        <a:lstStyle/>
        <a:p>
          <a:endParaRPr lang="cs-CZ"/>
        </a:p>
      </dgm:t>
    </dgm:pt>
    <dgm:pt modelId="{820AB950-D65D-44AA-960C-BF27BDEDE2CC}" type="sibTrans" cxnId="{4D19ECE5-F235-4617-A551-7E73DEE1DBCB}">
      <dgm:prSet/>
      <dgm:spPr/>
      <dgm:t>
        <a:bodyPr/>
        <a:lstStyle/>
        <a:p>
          <a:endParaRPr lang="cs-CZ"/>
        </a:p>
      </dgm:t>
    </dgm:pt>
    <dgm:pt modelId="{2D933DCE-BBEA-46A5-98BC-CA41A7DBB761}" type="pres">
      <dgm:prSet presAssocID="{DAAD5A11-3EBC-47AE-AB1C-4F1B938732A7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A73299-62A4-4767-8E25-C16133A0B902}" type="pres">
      <dgm:prSet presAssocID="{FFA013E9-5C5D-404D-8688-08171EA7A387}" presName="circle1" presStyleLbl="node1" presStyleIdx="0" presStyleCnt="5"/>
      <dgm:spPr/>
      <dgm:t>
        <a:bodyPr/>
        <a:lstStyle/>
        <a:p>
          <a:endParaRPr lang="cs-CZ"/>
        </a:p>
      </dgm:t>
    </dgm:pt>
    <dgm:pt modelId="{EE30B2AF-DDC9-42DB-9092-5595C6257A57}" type="pres">
      <dgm:prSet presAssocID="{FFA013E9-5C5D-404D-8688-08171EA7A387}" presName="space" presStyleCnt="0"/>
      <dgm:spPr/>
    </dgm:pt>
    <dgm:pt modelId="{E1DA18CB-4B0A-4D0C-9459-15C4B327891F}" type="pres">
      <dgm:prSet presAssocID="{FFA013E9-5C5D-404D-8688-08171EA7A387}" presName="rect1" presStyleLbl="alignAcc1" presStyleIdx="0" presStyleCnt="5"/>
      <dgm:spPr/>
      <dgm:t>
        <a:bodyPr/>
        <a:lstStyle/>
        <a:p>
          <a:endParaRPr lang="cs-CZ"/>
        </a:p>
      </dgm:t>
    </dgm:pt>
    <dgm:pt modelId="{29996EEB-8589-4AED-9C98-E2204A026234}" type="pres">
      <dgm:prSet presAssocID="{A4836DAF-3E6B-4198-A089-B3C0D0384F2B}" presName="vertSpace2" presStyleLbl="node1" presStyleIdx="0" presStyleCnt="5"/>
      <dgm:spPr/>
    </dgm:pt>
    <dgm:pt modelId="{056AE7B2-579D-40D1-A57C-4E33BFED76BE}" type="pres">
      <dgm:prSet presAssocID="{A4836DAF-3E6B-4198-A089-B3C0D0384F2B}" presName="circle2" presStyleLbl="node1" presStyleIdx="1" presStyleCnt="5"/>
      <dgm:spPr/>
    </dgm:pt>
    <dgm:pt modelId="{4F0AD45D-7E6A-4C4A-90DF-90E27C4B175D}" type="pres">
      <dgm:prSet presAssocID="{A4836DAF-3E6B-4198-A089-B3C0D0384F2B}" presName="rect2" presStyleLbl="alignAcc1" presStyleIdx="1" presStyleCnt="5"/>
      <dgm:spPr/>
      <dgm:t>
        <a:bodyPr/>
        <a:lstStyle/>
        <a:p>
          <a:endParaRPr lang="cs-CZ"/>
        </a:p>
      </dgm:t>
    </dgm:pt>
    <dgm:pt modelId="{1804A346-BBD3-438B-AE0F-7BEBB1E2AF96}" type="pres">
      <dgm:prSet presAssocID="{1D895EAB-76A7-41C6-9C6C-7D303AD4C23C}" presName="vertSpace3" presStyleLbl="node1" presStyleIdx="1" presStyleCnt="5"/>
      <dgm:spPr/>
    </dgm:pt>
    <dgm:pt modelId="{60CB9877-708D-4C64-AA73-CFD3F3076BC2}" type="pres">
      <dgm:prSet presAssocID="{1D895EAB-76A7-41C6-9C6C-7D303AD4C23C}" presName="circle3" presStyleLbl="node1" presStyleIdx="2" presStyleCnt="5"/>
      <dgm:spPr/>
    </dgm:pt>
    <dgm:pt modelId="{347D85BD-7382-4413-9298-D06CC996458A}" type="pres">
      <dgm:prSet presAssocID="{1D895EAB-76A7-41C6-9C6C-7D303AD4C23C}" presName="rect3" presStyleLbl="alignAcc1" presStyleIdx="2" presStyleCnt="5"/>
      <dgm:spPr/>
      <dgm:t>
        <a:bodyPr/>
        <a:lstStyle/>
        <a:p>
          <a:endParaRPr lang="cs-CZ"/>
        </a:p>
      </dgm:t>
    </dgm:pt>
    <dgm:pt modelId="{C4DD5B9C-4D9E-449D-A063-107A759DF3D1}" type="pres">
      <dgm:prSet presAssocID="{D9242A4C-F33A-42E2-BFA4-EC80805DCD32}" presName="vertSpace4" presStyleLbl="node1" presStyleIdx="2" presStyleCnt="5"/>
      <dgm:spPr/>
    </dgm:pt>
    <dgm:pt modelId="{CD515E15-5457-47F2-8109-A2A59D66C930}" type="pres">
      <dgm:prSet presAssocID="{D9242A4C-F33A-42E2-BFA4-EC80805DCD32}" presName="circle4" presStyleLbl="node1" presStyleIdx="3" presStyleCnt="5"/>
      <dgm:spPr/>
    </dgm:pt>
    <dgm:pt modelId="{7DDB6D97-C311-42E1-B77C-B194BAE75773}" type="pres">
      <dgm:prSet presAssocID="{D9242A4C-F33A-42E2-BFA4-EC80805DCD32}" presName="rect4" presStyleLbl="alignAcc1" presStyleIdx="3" presStyleCnt="5" custLinFactNeighborX="-33" custLinFactNeighborY="-4247"/>
      <dgm:spPr/>
      <dgm:t>
        <a:bodyPr/>
        <a:lstStyle/>
        <a:p>
          <a:endParaRPr lang="cs-CZ"/>
        </a:p>
      </dgm:t>
    </dgm:pt>
    <dgm:pt modelId="{DE2B4424-17B1-4404-A13F-04051C43B79D}" type="pres">
      <dgm:prSet presAssocID="{ABD4D77B-BA54-4DFB-A762-4C734220F9AA}" presName="vertSpace5" presStyleLbl="node1" presStyleIdx="3" presStyleCnt="5"/>
      <dgm:spPr/>
    </dgm:pt>
    <dgm:pt modelId="{555607BD-8A1D-4EBB-825A-8C74A1FB0FFC}" type="pres">
      <dgm:prSet presAssocID="{ABD4D77B-BA54-4DFB-A762-4C734220F9AA}" presName="circle5" presStyleLbl="node1" presStyleIdx="4" presStyleCnt="5"/>
      <dgm:spPr/>
    </dgm:pt>
    <dgm:pt modelId="{AAB7E4A6-9D01-402C-9D7A-6D30767F0B58}" type="pres">
      <dgm:prSet presAssocID="{ABD4D77B-BA54-4DFB-A762-4C734220F9AA}" presName="rect5" presStyleLbl="alignAcc1" presStyleIdx="4" presStyleCnt="5" custLinFactNeighborX="-244" custLinFactNeighborY="-970"/>
      <dgm:spPr/>
      <dgm:t>
        <a:bodyPr/>
        <a:lstStyle/>
        <a:p>
          <a:endParaRPr lang="cs-CZ"/>
        </a:p>
      </dgm:t>
    </dgm:pt>
    <dgm:pt modelId="{359A210A-E8C9-4FD6-9BC7-434F4455A6B5}" type="pres">
      <dgm:prSet presAssocID="{FFA013E9-5C5D-404D-8688-08171EA7A387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6B74B1E-3C18-4C06-BA03-CB2EB266F8FF}" type="pres">
      <dgm:prSet presAssocID="{A4836DAF-3E6B-4198-A089-B3C0D0384F2B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4413E88-B296-45A5-9057-6B5765B63A8F}" type="pres">
      <dgm:prSet presAssocID="{1D895EAB-76A7-41C6-9C6C-7D303AD4C23C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434D34-FA65-40B0-A4CE-3A1E2B14A215}" type="pres">
      <dgm:prSet presAssocID="{D9242A4C-F33A-42E2-BFA4-EC80805DCD32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6703DA5-6D74-4C8B-9C82-31DC93531BC2}" type="pres">
      <dgm:prSet presAssocID="{ABD4D77B-BA54-4DFB-A762-4C734220F9AA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7F8B321-4601-47F8-9FC7-9285D49D4F39}" srcId="{DAAD5A11-3EBC-47AE-AB1C-4F1B938732A7}" destId="{A4836DAF-3E6B-4198-A089-B3C0D0384F2B}" srcOrd="1" destOrd="0" parTransId="{25349BB8-8767-4DFD-A7A6-CAA0F89787D4}" sibTransId="{BBC1BC97-A9EC-4C3D-ADAF-532BBD85B7D8}"/>
    <dgm:cxn modelId="{34B7FEA0-A992-4138-8E5B-71A58E64908F}" type="presOf" srcId="{D9242A4C-F33A-42E2-BFA4-EC80805DCD32}" destId="{7DDB6D97-C311-42E1-B77C-B194BAE75773}" srcOrd="0" destOrd="0" presId="urn:microsoft.com/office/officeart/2005/8/layout/target3"/>
    <dgm:cxn modelId="{99C7361F-E21B-440C-B04A-42AFD951500E}" type="presOf" srcId="{1D895EAB-76A7-41C6-9C6C-7D303AD4C23C}" destId="{347D85BD-7382-4413-9298-D06CC996458A}" srcOrd="0" destOrd="0" presId="urn:microsoft.com/office/officeart/2005/8/layout/target3"/>
    <dgm:cxn modelId="{E26DEAAF-7244-4309-863C-BDA4A7D5448F}" type="presOf" srcId="{A4836DAF-3E6B-4198-A089-B3C0D0384F2B}" destId="{36B74B1E-3C18-4C06-BA03-CB2EB266F8FF}" srcOrd="1" destOrd="0" presId="urn:microsoft.com/office/officeart/2005/8/layout/target3"/>
    <dgm:cxn modelId="{494F1E54-8C51-47CC-A974-71FCABE6FE8D}" type="presOf" srcId="{DAAD5A11-3EBC-47AE-AB1C-4F1B938732A7}" destId="{2D933DCE-BBEA-46A5-98BC-CA41A7DBB761}" srcOrd="0" destOrd="0" presId="urn:microsoft.com/office/officeart/2005/8/layout/target3"/>
    <dgm:cxn modelId="{4D19ECE5-F235-4617-A551-7E73DEE1DBCB}" srcId="{DAAD5A11-3EBC-47AE-AB1C-4F1B938732A7}" destId="{ABD4D77B-BA54-4DFB-A762-4C734220F9AA}" srcOrd="4" destOrd="0" parTransId="{B23C100F-6F07-4054-865D-A83554B9640D}" sibTransId="{820AB950-D65D-44AA-960C-BF27BDEDE2CC}"/>
    <dgm:cxn modelId="{7C787D84-C9EE-49FA-B679-2D460FF64E6E}" type="presOf" srcId="{D9242A4C-F33A-42E2-BFA4-EC80805DCD32}" destId="{5A434D34-FA65-40B0-A4CE-3A1E2B14A215}" srcOrd="1" destOrd="0" presId="urn:microsoft.com/office/officeart/2005/8/layout/target3"/>
    <dgm:cxn modelId="{AD9F98A5-62E4-4088-8DFC-FD3ED7F9843D}" type="presOf" srcId="{ABD4D77B-BA54-4DFB-A762-4C734220F9AA}" destId="{A6703DA5-6D74-4C8B-9C82-31DC93531BC2}" srcOrd="1" destOrd="0" presId="urn:microsoft.com/office/officeart/2005/8/layout/target3"/>
    <dgm:cxn modelId="{08323622-3F90-4AAC-9F42-D3C684DF90FD}" type="presOf" srcId="{FFA013E9-5C5D-404D-8688-08171EA7A387}" destId="{359A210A-E8C9-4FD6-9BC7-434F4455A6B5}" srcOrd="1" destOrd="0" presId="urn:microsoft.com/office/officeart/2005/8/layout/target3"/>
    <dgm:cxn modelId="{A6A99544-32CC-49F0-84A0-06A963C51703}" type="presOf" srcId="{FFA013E9-5C5D-404D-8688-08171EA7A387}" destId="{E1DA18CB-4B0A-4D0C-9459-15C4B327891F}" srcOrd="0" destOrd="0" presId="urn:microsoft.com/office/officeart/2005/8/layout/target3"/>
    <dgm:cxn modelId="{726CE031-F372-4760-8D5D-C305F204667C}" type="presOf" srcId="{ABD4D77B-BA54-4DFB-A762-4C734220F9AA}" destId="{AAB7E4A6-9D01-402C-9D7A-6D30767F0B58}" srcOrd="0" destOrd="0" presId="urn:microsoft.com/office/officeart/2005/8/layout/target3"/>
    <dgm:cxn modelId="{518099A6-7684-423A-A846-BA4BAD340A92}" srcId="{DAAD5A11-3EBC-47AE-AB1C-4F1B938732A7}" destId="{FFA013E9-5C5D-404D-8688-08171EA7A387}" srcOrd="0" destOrd="0" parTransId="{1B7DEDFA-99C9-4AB3-BF71-AAD457E2A0F0}" sibTransId="{21AEB457-3378-4229-AB40-4E994A8F4ECE}"/>
    <dgm:cxn modelId="{FD86FBFE-660C-4329-9810-D4C37BBE3277}" srcId="{DAAD5A11-3EBC-47AE-AB1C-4F1B938732A7}" destId="{D9242A4C-F33A-42E2-BFA4-EC80805DCD32}" srcOrd="3" destOrd="0" parTransId="{5519F7B6-B010-4CFE-B121-A5CCD896A478}" sibTransId="{A72F31FF-F91E-4CC5-B39B-84CB78F86E6F}"/>
    <dgm:cxn modelId="{4842F9F3-5494-42DE-89CB-613F1AEA171C}" type="presOf" srcId="{A4836DAF-3E6B-4198-A089-B3C0D0384F2B}" destId="{4F0AD45D-7E6A-4C4A-90DF-90E27C4B175D}" srcOrd="0" destOrd="0" presId="urn:microsoft.com/office/officeart/2005/8/layout/target3"/>
    <dgm:cxn modelId="{B2C82355-7050-49C5-8F88-162BEDA66003}" srcId="{DAAD5A11-3EBC-47AE-AB1C-4F1B938732A7}" destId="{1D895EAB-76A7-41C6-9C6C-7D303AD4C23C}" srcOrd="2" destOrd="0" parTransId="{87FE4BC2-61B7-471C-8B78-5D86641E63A8}" sibTransId="{C4D425EA-0E87-49C8-84AC-AC71AFF482DE}"/>
    <dgm:cxn modelId="{2055509E-2989-455B-940B-2FF3A5E5F7E1}" type="presOf" srcId="{1D895EAB-76A7-41C6-9C6C-7D303AD4C23C}" destId="{94413E88-B296-45A5-9057-6B5765B63A8F}" srcOrd="1" destOrd="0" presId="urn:microsoft.com/office/officeart/2005/8/layout/target3"/>
    <dgm:cxn modelId="{B2B7E3C3-023F-4A05-AD64-1197ACA665D2}" type="presParOf" srcId="{2D933DCE-BBEA-46A5-98BC-CA41A7DBB761}" destId="{D3A73299-62A4-4767-8E25-C16133A0B902}" srcOrd="0" destOrd="0" presId="urn:microsoft.com/office/officeart/2005/8/layout/target3"/>
    <dgm:cxn modelId="{A0E48D2D-B0E2-49B2-A6CB-6DA0D22BEFE3}" type="presParOf" srcId="{2D933DCE-BBEA-46A5-98BC-CA41A7DBB761}" destId="{EE30B2AF-DDC9-42DB-9092-5595C6257A57}" srcOrd="1" destOrd="0" presId="urn:microsoft.com/office/officeart/2005/8/layout/target3"/>
    <dgm:cxn modelId="{5426E14E-FA17-4B01-8FFD-26D5BDEACBEF}" type="presParOf" srcId="{2D933DCE-BBEA-46A5-98BC-CA41A7DBB761}" destId="{E1DA18CB-4B0A-4D0C-9459-15C4B327891F}" srcOrd="2" destOrd="0" presId="urn:microsoft.com/office/officeart/2005/8/layout/target3"/>
    <dgm:cxn modelId="{35BCCC38-3FA1-4830-B85F-535C4A48E97C}" type="presParOf" srcId="{2D933DCE-BBEA-46A5-98BC-CA41A7DBB761}" destId="{29996EEB-8589-4AED-9C98-E2204A026234}" srcOrd="3" destOrd="0" presId="urn:microsoft.com/office/officeart/2005/8/layout/target3"/>
    <dgm:cxn modelId="{474E32EF-3DAD-470E-84A7-F18556FE1161}" type="presParOf" srcId="{2D933DCE-BBEA-46A5-98BC-CA41A7DBB761}" destId="{056AE7B2-579D-40D1-A57C-4E33BFED76BE}" srcOrd="4" destOrd="0" presId="urn:microsoft.com/office/officeart/2005/8/layout/target3"/>
    <dgm:cxn modelId="{0A7C4849-C06C-44EF-B464-5F71820B9A7E}" type="presParOf" srcId="{2D933DCE-BBEA-46A5-98BC-CA41A7DBB761}" destId="{4F0AD45D-7E6A-4C4A-90DF-90E27C4B175D}" srcOrd="5" destOrd="0" presId="urn:microsoft.com/office/officeart/2005/8/layout/target3"/>
    <dgm:cxn modelId="{C4DE0C76-A59E-448C-AF43-01BC1C94EDFB}" type="presParOf" srcId="{2D933DCE-BBEA-46A5-98BC-CA41A7DBB761}" destId="{1804A346-BBD3-438B-AE0F-7BEBB1E2AF96}" srcOrd="6" destOrd="0" presId="urn:microsoft.com/office/officeart/2005/8/layout/target3"/>
    <dgm:cxn modelId="{E104A88B-3FD3-4DD6-9ED8-EB85BD2C5B61}" type="presParOf" srcId="{2D933DCE-BBEA-46A5-98BC-CA41A7DBB761}" destId="{60CB9877-708D-4C64-AA73-CFD3F3076BC2}" srcOrd="7" destOrd="0" presId="urn:microsoft.com/office/officeart/2005/8/layout/target3"/>
    <dgm:cxn modelId="{3ECE5257-5174-4E35-B200-23B453F0B31D}" type="presParOf" srcId="{2D933DCE-BBEA-46A5-98BC-CA41A7DBB761}" destId="{347D85BD-7382-4413-9298-D06CC996458A}" srcOrd="8" destOrd="0" presId="urn:microsoft.com/office/officeart/2005/8/layout/target3"/>
    <dgm:cxn modelId="{3F714AB4-E543-4651-BBCA-EFB6D7708882}" type="presParOf" srcId="{2D933DCE-BBEA-46A5-98BC-CA41A7DBB761}" destId="{C4DD5B9C-4D9E-449D-A063-107A759DF3D1}" srcOrd="9" destOrd="0" presId="urn:microsoft.com/office/officeart/2005/8/layout/target3"/>
    <dgm:cxn modelId="{4EAB5B5A-A029-4EAF-A888-8116B6F2DC35}" type="presParOf" srcId="{2D933DCE-BBEA-46A5-98BC-CA41A7DBB761}" destId="{CD515E15-5457-47F2-8109-A2A59D66C930}" srcOrd="10" destOrd="0" presId="urn:microsoft.com/office/officeart/2005/8/layout/target3"/>
    <dgm:cxn modelId="{F8C41405-9DE3-44BA-B9C7-031F4D137A20}" type="presParOf" srcId="{2D933DCE-BBEA-46A5-98BC-CA41A7DBB761}" destId="{7DDB6D97-C311-42E1-B77C-B194BAE75773}" srcOrd="11" destOrd="0" presId="urn:microsoft.com/office/officeart/2005/8/layout/target3"/>
    <dgm:cxn modelId="{11192DFF-E59B-48D9-BB42-6E5391F2ECA1}" type="presParOf" srcId="{2D933DCE-BBEA-46A5-98BC-CA41A7DBB761}" destId="{DE2B4424-17B1-4404-A13F-04051C43B79D}" srcOrd="12" destOrd="0" presId="urn:microsoft.com/office/officeart/2005/8/layout/target3"/>
    <dgm:cxn modelId="{1BCA46C0-011A-42C3-9686-8DC982469734}" type="presParOf" srcId="{2D933DCE-BBEA-46A5-98BC-CA41A7DBB761}" destId="{555607BD-8A1D-4EBB-825A-8C74A1FB0FFC}" srcOrd="13" destOrd="0" presId="urn:microsoft.com/office/officeart/2005/8/layout/target3"/>
    <dgm:cxn modelId="{B36F370F-4947-4E2F-998E-CE1A6EABADDD}" type="presParOf" srcId="{2D933DCE-BBEA-46A5-98BC-CA41A7DBB761}" destId="{AAB7E4A6-9D01-402C-9D7A-6D30767F0B58}" srcOrd="14" destOrd="0" presId="urn:microsoft.com/office/officeart/2005/8/layout/target3"/>
    <dgm:cxn modelId="{B6A47440-273E-4ECE-8D4B-56A5F72CBC7C}" type="presParOf" srcId="{2D933DCE-BBEA-46A5-98BC-CA41A7DBB761}" destId="{359A210A-E8C9-4FD6-9BC7-434F4455A6B5}" srcOrd="15" destOrd="0" presId="urn:microsoft.com/office/officeart/2005/8/layout/target3"/>
    <dgm:cxn modelId="{6131669F-77EE-437A-9747-08B689100A8E}" type="presParOf" srcId="{2D933DCE-BBEA-46A5-98BC-CA41A7DBB761}" destId="{36B74B1E-3C18-4C06-BA03-CB2EB266F8FF}" srcOrd="16" destOrd="0" presId="urn:microsoft.com/office/officeart/2005/8/layout/target3"/>
    <dgm:cxn modelId="{CC416FA5-0160-4343-8001-B6BA5246CDA8}" type="presParOf" srcId="{2D933DCE-BBEA-46A5-98BC-CA41A7DBB761}" destId="{94413E88-B296-45A5-9057-6B5765B63A8F}" srcOrd="17" destOrd="0" presId="urn:microsoft.com/office/officeart/2005/8/layout/target3"/>
    <dgm:cxn modelId="{AE0BC97D-F202-4BF5-817C-C4780149065F}" type="presParOf" srcId="{2D933DCE-BBEA-46A5-98BC-CA41A7DBB761}" destId="{5A434D34-FA65-40B0-A4CE-3A1E2B14A215}" srcOrd="18" destOrd="0" presId="urn:microsoft.com/office/officeart/2005/8/layout/target3"/>
    <dgm:cxn modelId="{05296EC6-CEE0-4331-B7E8-5EB73AB31CC8}" type="presParOf" srcId="{2D933DCE-BBEA-46A5-98BC-CA41A7DBB761}" destId="{A6703DA5-6D74-4C8B-9C82-31DC93531BC2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A73299-62A4-4767-8E25-C16133A0B902}">
      <dsp:nvSpPr>
        <dsp:cNvPr id="0" name=""/>
        <dsp:cNvSpPr/>
      </dsp:nvSpPr>
      <dsp:spPr>
        <a:xfrm>
          <a:off x="0" y="0"/>
          <a:ext cx="2786082" cy="278608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1DA18CB-4B0A-4D0C-9459-15C4B327891F}">
      <dsp:nvSpPr>
        <dsp:cNvPr id="0" name=""/>
        <dsp:cNvSpPr/>
      </dsp:nvSpPr>
      <dsp:spPr>
        <a:xfrm>
          <a:off x="1393041" y="0"/>
          <a:ext cx="6750891" cy="278608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 ŠKOLY: Základní škola a Mateřská škola Nedvědice, okres Brno – venkov, příspěvková organizace </a:t>
          </a:r>
          <a:endParaRPr lang="cs-CZ" sz="1200" kern="1200" dirty="0"/>
        </a:p>
      </dsp:txBody>
      <dsp:txXfrm>
        <a:off x="1393041" y="0"/>
        <a:ext cx="6750891" cy="445773"/>
      </dsp:txXfrm>
    </dsp:sp>
    <dsp:sp modelId="{056AE7B2-579D-40D1-A57C-4E33BFED76BE}">
      <dsp:nvSpPr>
        <dsp:cNvPr id="0" name=""/>
        <dsp:cNvSpPr/>
      </dsp:nvSpPr>
      <dsp:spPr>
        <a:xfrm>
          <a:off x="292538" y="445773"/>
          <a:ext cx="2201004" cy="220100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F0AD45D-7E6A-4C4A-90DF-90E27C4B175D}">
      <dsp:nvSpPr>
        <dsp:cNvPr id="0" name=""/>
        <dsp:cNvSpPr/>
      </dsp:nvSpPr>
      <dsp:spPr>
        <a:xfrm>
          <a:off x="1393041" y="445773"/>
          <a:ext cx="6750891" cy="22010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AUTOR: Mgr. Ladislava </a:t>
          </a:r>
          <a:r>
            <a:rPr lang="cs-CZ" sz="1200" kern="1200" dirty="0" smtClean="0"/>
            <a:t>Kobzová  </a:t>
          </a:r>
          <a:endParaRPr lang="cs-CZ" sz="1200" kern="1200" dirty="0"/>
        </a:p>
      </dsp:txBody>
      <dsp:txXfrm>
        <a:off x="1393041" y="445773"/>
        <a:ext cx="6750891" cy="445773"/>
      </dsp:txXfrm>
    </dsp:sp>
    <dsp:sp modelId="{60CB9877-708D-4C64-AA73-CFD3F3076BC2}">
      <dsp:nvSpPr>
        <dsp:cNvPr id="0" name=""/>
        <dsp:cNvSpPr/>
      </dsp:nvSpPr>
      <dsp:spPr>
        <a:xfrm>
          <a:off x="585077" y="891546"/>
          <a:ext cx="1615927" cy="161592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47D85BD-7382-4413-9298-D06CC996458A}">
      <dsp:nvSpPr>
        <dsp:cNvPr id="0" name=""/>
        <dsp:cNvSpPr/>
      </dsp:nvSpPr>
      <dsp:spPr>
        <a:xfrm>
          <a:off x="1393041" y="891546"/>
          <a:ext cx="6750891" cy="1615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NÁZEV:  </a:t>
          </a:r>
          <a:r>
            <a:rPr lang="cs-CZ" sz="1200" kern="1200" baseline="0" dirty="0" smtClean="0"/>
            <a:t>VY_32_13_12  </a:t>
          </a:r>
          <a:r>
            <a:rPr lang="cs-CZ" sz="1200" kern="1200" baseline="0" dirty="0" smtClean="0"/>
            <a:t>HALOGENIDY</a:t>
          </a:r>
          <a:endParaRPr lang="cs-CZ" sz="1200" kern="1200" dirty="0"/>
        </a:p>
      </dsp:txBody>
      <dsp:txXfrm>
        <a:off x="1393041" y="891546"/>
        <a:ext cx="6750891" cy="445773"/>
      </dsp:txXfrm>
    </dsp:sp>
    <dsp:sp modelId="{CD515E15-5457-47F2-8109-A2A59D66C930}">
      <dsp:nvSpPr>
        <dsp:cNvPr id="0" name=""/>
        <dsp:cNvSpPr/>
      </dsp:nvSpPr>
      <dsp:spPr>
        <a:xfrm>
          <a:off x="877615" y="1337319"/>
          <a:ext cx="1030850" cy="103085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DB6D97-C311-42E1-B77C-B194BAE75773}">
      <dsp:nvSpPr>
        <dsp:cNvPr id="0" name=""/>
        <dsp:cNvSpPr/>
      </dsp:nvSpPr>
      <dsp:spPr>
        <a:xfrm>
          <a:off x="1390813" y="1293539"/>
          <a:ext cx="6750891" cy="1030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TEMA</a:t>
          </a:r>
          <a:r>
            <a:rPr lang="cs-CZ" sz="1000" kern="1200" dirty="0" smtClean="0"/>
            <a:t>: Přírodopis</a:t>
          </a:r>
          <a:r>
            <a:rPr lang="cs-CZ" sz="1200" kern="1200" dirty="0" smtClean="0"/>
            <a:t> 9. ročník  </a:t>
          </a:r>
          <a:endParaRPr lang="cs-CZ" sz="1200" kern="1200" dirty="0"/>
        </a:p>
      </dsp:txBody>
      <dsp:txXfrm>
        <a:off x="1390813" y="1293539"/>
        <a:ext cx="6750891" cy="445773"/>
      </dsp:txXfrm>
    </dsp:sp>
    <dsp:sp modelId="{555607BD-8A1D-4EBB-825A-8C74A1FB0FFC}">
      <dsp:nvSpPr>
        <dsp:cNvPr id="0" name=""/>
        <dsp:cNvSpPr/>
      </dsp:nvSpPr>
      <dsp:spPr>
        <a:xfrm>
          <a:off x="1170154" y="1783092"/>
          <a:ext cx="445773" cy="44577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B7E4A6-9D01-402C-9D7A-6D30767F0B58}">
      <dsp:nvSpPr>
        <dsp:cNvPr id="0" name=""/>
        <dsp:cNvSpPr/>
      </dsp:nvSpPr>
      <dsp:spPr>
        <a:xfrm>
          <a:off x="1376568" y="1778768"/>
          <a:ext cx="6750891" cy="44577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l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200" kern="1200" dirty="0" smtClean="0"/>
            <a:t>ČÍSLO PROJEKKTU: 2674/21/7.1.4/2011  </a:t>
          </a:r>
          <a:endParaRPr lang="cs-CZ" sz="1200" kern="1200" dirty="0"/>
        </a:p>
      </dsp:txBody>
      <dsp:txXfrm>
        <a:off x="1376568" y="1778768"/>
        <a:ext cx="6750891" cy="44577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F7CAC3-7FB5-4910-84D5-7690C64BB1EE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24111D-3D36-4365-9F30-D3F82F4F0D0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024929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Styl výše uvedené tabulky pro doplnění informací k materiálu si můžete zvolit sami. Důležité je dodržet náležitosti v ní uvedené.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EF3795-EFB7-4C9C-A14D-33E323938D8D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89946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01C9C0B-F609-4048-A1BD-F6F6A0AE4BC1}" type="datetimeFigureOut">
              <a:rPr lang="cs-CZ" smtClean="0"/>
              <a:t>6.12.2012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109880D-FBB9-4B84-B296-9C1A35524AE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138595"/>
              </p:ext>
            </p:extLst>
          </p:nvPr>
        </p:nvGraphicFramePr>
        <p:xfrm>
          <a:off x="571472" y="500043"/>
          <a:ext cx="8143932" cy="27860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67008" y="3717032"/>
            <a:ext cx="7776864" cy="1464568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7946" y="3717032"/>
            <a:ext cx="8627458" cy="192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93290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Studijní materiál slouží k učivu na téma: HALOGENIDY</a:t>
            </a:r>
          </a:p>
          <a:p>
            <a:r>
              <a:rPr lang="cs-CZ" dirty="0" smtClean="0"/>
              <a:t>Slide 3 – 4  teorie k halogenidům</a:t>
            </a:r>
          </a:p>
          <a:p>
            <a:r>
              <a:rPr lang="cs-CZ" dirty="0" smtClean="0"/>
              <a:t>Slide 5 – výukový rozhovor </a:t>
            </a:r>
            <a:r>
              <a:rPr lang="cs-CZ" dirty="0" smtClean="0"/>
              <a:t> nebo PC učebna – </a:t>
            </a:r>
            <a:r>
              <a:rPr lang="cs-CZ" dirty="0" smtClean="0"/>
              <a:t>Jaké využití má sůl?</a:t>
            </a:r>
          </a:p>
          <a:p>
            <a:r>
              <a:rPr lang="cs-CZ" dirty="0" smtClean="0"/>
              <a:t>Slide 6 – teorie k fluoritu</a:t>
            </a:r>
          </a:p>
          <a:p>
            <a:r>
              <a:rPr lang="cs-CZ" dirty="0" smtClean="0"/>
              <a:t>Slide 7 – brainstorming – co si žák zapamatoval o zástupcích halogenidů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HALOGENIDY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Sloučenina halogenů s dalším prvkem</a:t>
            </a:r>
          </a:p>
          <a:p>
            <a:r>
              <a:rPr lang="cs-CZ" b="1" dirty="0" smtClean="0"/>
              <a:t>Sůl kamenná</a:t>
            </a:r>
          </a:p>
          <a:p>
            <a:r>
              <a:rPr lang="cs-CZ" b="1" dirty="0" smtClean="0"/>
              <a:t>Fluorit </a:t>
            </a:r>
          </a:p>
          <a:p>
            <a:r>
              <a:rPr lang="cs-CZ" dirty="0" smtClean="0"/>
              <a:t>Oba minerály </a:t>
            </a:r>
            <a:r>
              <a:rPr lang="cs-CZ" dirty="0" smtClean="0"/>
              <a:t>jsou významné </a:t>
            </a:r>
            <a:r>
              <a:rPr lang="cs-CZ" dirty="0" smtClean="0"/>
              <a:t>pro chemický a potravinářský průmysl. 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HALOGENINDY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SŮL KAMENNÁ – HALIT - kuchyňská sůl</a:t>
            </a:r>
          </a:p>
          <a:p>
            <a:r>
              <a:rPr lang="cs-CZ" b="1" dirty="0" smtClean="0"/>
              <a:t>Vznik: </a:t>
            </a:r>
            <a:r>
              <a:rPr lang="cs-CZ" dirty="0" smtClean="0"/>
              <a:t>odpařování mořské vody</a:t>
            </a:r>
          </a:p>
          <a:p>
            <a:r>
              <a:rPr lang="cs-CZ" dirty="0" smtClean="0"/>
              <a:t>Čirá, ale i zbarvená. </a:t>
            </a:r>
          </a:p>
          <a:p>
            <a:r>
              <a:rPr lang="cs-CZ" dirty="0" smtClean="0"/>
              <a:t>Průsvitná, štěpná, váže na sebe vzdušnou vlhkost. </a:t>
            </a:r>
          </a:p>
          <a:p>
            <a:r>
              <a:rPr lang="cs-CZ" dirty="0" smtClean="0"/>
              <a:t>V solných jezerech – </a:t>
            </a:r>
            <a:r>
              <a:rPr lang="cs-CZ" b="1" dirty="0" smtClean="0"/>
              <a:t>20 – 30 %</a:t>
            </a:r>
          </a:p>
          <a:p>
            <a:r>
              <a:rPr lang="cs-CZ" dirty="0" smtClean="0"/>
              <a:t>V mořské vodě – </a:t>
            </a:r>
            <a:r>
              <a:rPr lang="cs-CZ" b="1" dirty="0" smtClean="0"/>
              <a:t>3, 5 %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HALOGENIDY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u="sng" dirty="0" smtClean="0"/>
              <a:t>SŮL KAMENNÁ – HALIT – kuchyňská sůl</a:t>
            </a:r>
          </a:p>
          <a:p>
            <a:r>
              <a:rPr lang="cs-CZ" b="1" u="sng" dirty="0" smtClean="0"/>
              <a:t>Jaké je využití soli kamenné</a:t>
            </a:r>
            <a:r>
              <a:rPr lang="cs-CZ" b="1" u="sng" dirty="0" smtClean="0"/>
              <a:t>? (PC učebna)</a:t>
            </a:r>
            <a:endParaRPr lang="cs-CZ" b="1" u="sng" dirty="0" smtClean="0"/>
          </a:p>
          <a:p>
            <a:r>
              <a:rPr lang="cs-CZ" b="1" u="sng" dirty="0" smtClean="0"/>
              <a:t>_____________________________________________________________________________________________________________________________________________</a:t>
            </a:r>
          </a:p>
          <a:p>
            <a:r>
              <a:rPr lang="cs-CZ" b="1" u="sng" dirty="0" smtClean="0"/>
              <a:t>Na jakém základě fungují solné jeskyně?</a:t>
            </a:r>
            <a:r>
              <a:rPr lang="cs-CZ" b="1" u="sng" dirty="0"/>
              <a:t> (PC učebna</a:t>
            </a:r>
            <a:r>
              <a:rPr lang="cs-CZ" b="1" u="sng" dirty="0" smtClean="0"/>
              <a:t>)</a:t>
            </a:r>
          </a:p>
          <a:p>
            <a:pPr marL="0" indent="0">
              <a:buNone/>
            </a:pPr>
            <a:r>
              <a:rPr lang="cs-CZ" b="1" u="sng" dirty="0" smtClean="0"/>
              <a:t>________________________________________________________________________________________________________________________________________________________________________________________________</a:t>
            </a:r>
            <a:endParaRPr lang="cs-CZ" b="1" u="sng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HALOGENIDY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FLUORIT (kazivec)</a:t>
            </a:r>
          </a:p>
          <a:p>
            <a:r>
              <a:rPr lang="cs-CZ" dirty="0" smtClean="0"/>
              <a:t>Obsahuje prvek fluor</a:t>
            </a:r>
          </a:p>
          <a:p>
            <a:r>
              <a:rPr lang="cs-CZ" dirty="0" smtClean="0"/>
              <a:t>Dobrá štěpnost, křehkost. </a:t>
            </a:r>
          </a:p>
          <a:p>
            <a:r>
              <a:rPr lang="cs-CZ" dirty="0" smtClean="0"/>
              <a:t>Fialový, zelený, žlutý až hnědý</a:t>
            </a:r>
          </a:p>
          <a:p>
            <a:r>
              <a:rPr lang="cs-CZ" dirty="0" smtClean="0"/>
              <a:t>Urychluje tavení rud</a:t>
            </a:r>
          </a:p>
          <a:p>
            <a:r>
              <a:rPr lang="cs-CZ" dirty="0" smtClean="0"/>
              <a:t>Výroba </a:t>
            </a:r>
            <a:r>
              <a:rPr lang="cs-CZ" b="1" dirty="0" smtClean="0"/>
              <a:t>teflonu</a:t>
            </a:r>
          </a:p>
          <a:p>
            <a:r>
              <a:rPr lang="cs-CZ" dirty="0" smtClean="0"/>
              <a:t>Sklářský průmysl </a:t>
            </a:r>
            <a:r>
              <a:rPr lang="cs-CZ" b="1" dirty="0" smtClean="0"/>
              <a:t>– leptaná skla 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víš o…?</a:t>
            </a:r>
            <a:endParaRPr lang="cs-CZ" dirty="0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294967295"/>
          </p:nvPr>
        </p:nvSpPr>
        <p:spPr>
          <a:xfrm>
            <a:off x="0" y="2514600"/>
            <a:ext cx="4040188" cy="3846513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4294967295"/>
          </p:nvPr>
        </p:nvSpPr>
        <p:spPr>
          <a:xfrm>
            <a:off x="5102225" y="2514600"/>
            <a:ext cx="4041775" cy="3846513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________________________________________________________________________________________________________________________________________________________________________________________</a:t>
            </a:r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571472" y="2143116"/>
            <a:ext cx="2928958" cy="100013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5286380" y="2143116"/>
            <a:ext cx="2928958" cy="1000132"/>
          </a:xfrm>
          <a:prstGeom prst="round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714348" y="2357430"/>
            <a:ext cx="2857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SŮL KAMENNÁ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500694" y="2285992"/>
            <a:ext cx="25003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FLUORIT</a:t>
            </a:r>
            <a:endParaRPr lang="cs-CZ" sz="2800" b="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Matyášek</a:t>
            </a:r>
            <a:r>
              <a:rPr lang="cs-CZ" dirty="0" smtClean="0"/>
              <a:t> J., Hrubý Z., PŘÍRODOPIS – GEOLOGIE A EKOLOGIE, 2010, NOVÁ ŠKOLA, 132 s.</a:t>
            </a:r>
          </a:p>
          <a:p>
            <a:r>
              <a:rPr lang="cs-CZ" dirty="0" smtClean="0"/>
              <a:t>Švecová M., Matějka D., PŘÍRODOPIS 9 učebnice pro základní školy a víceletá gymnázia, 2007, FRAUS, 128 s.</a:t>
            </a:r>
            <a:endParaRPr lang="cs-CZ" smtClean="0"/>
          </a:p>
          <a:p>
            <a:endParaRPr lang="cs-CZ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</TotalTime>
  <Words>287</Words>
  <Application>Microsoft Office PowerPoint</Application>
  <PresentationFormat>Předvádění na obrazovce (4:3)</PresentationFormat>
  <Paragraphs>53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Prezentace aplikace PowerPoint</vt:lpstr>
      <vt:lpstr>ANOTACE</vt:lpstr>
      <vt:lpstr>HALOGENIDY</vt:lpstr>
      <vt:lpstr>HALOGENINDY</vt:lpstr>
      <vt:lpstr>HALOGENIDY</vt:lpstr>
      <vt:lpstr>HALOGENIDY</vt:lpstr>
      <vt:lpstr>Co víš o…?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Ladka</dc:creator>
  <cp:lastModifiedBy>user</cp:lastModifiedBy>
  <cp:revision>4</cp:revision>
  <dcterms:created xsi:type="dcterms:W3CDTF">2012-08-03T11:15:43Z</dcterms:created>
  <dcterms:modified xsi:type="dcterms:W3CDTF">2012-12-06T13:48:39Z</dcterms:modified>
</cp:coreProperties>
</file>