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92" autoAdjust="0"/>
    <p:restoredTop sz="94660"/>
  </p:normalViewPr>
  <p:slideViewPr>
    <p:cSldViewPr>
      <p:cViewPr varScale="1">
        <p:scale>
          <a:sx n="69" d="100"/>
          <a:sy n="69" d="100"/>
        </p:scale>
        <p:origin x="-55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81B8-21DE-4D72-953B-E0F1D950A73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E0D81-F8DA-44B3-A499-45BECCD7F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841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81B8-21DE-4D72-953B-E0F1D950A73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E0D81-F8DA-44B3-A499-45BECCD7F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7751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81B8-21DE-4D72-953B-E0F1D950A73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E0D81-F8DA-44B3-A499-45BECCD7F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4863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81B8-21DE-4D72-953B-E0F1D950A73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E0D81-F8DA-44B3-A499-45BECCD7F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6707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81B8-21DE-4D72-953B-E0F1D950A73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E0D81-F8DA-44B3-A499-45BECCD7F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4446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81B8-21DE-4D72-953B-E0F1D950A73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E0D81-F8DA-44B3-A499-45BECCD7F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0603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81B8-21DE-4D72-953B-E0F1D950A73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E0D81-F8DA-44B3-A499-45BECCD7F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2294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81B8-21DE-4D72-953B-E0F1D950A73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E0D81-F8DA-44B3-A499-45BECCD7F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1859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81B8-21DE-4D72-953B-E0F1D950A73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E0D81-F8DA-44B3-A499-45BECCD7F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4240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81B8-21DE-4D72-953B-E0F1D950A73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E0D81-F8DA-44B3-A499-45BECCD7F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6872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B81B8-21DE-4D72-953B-E0F1D950A73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E0D81-F8DA-44B3-A499-45BECCD7F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5738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B81B8-21DE-4D72-953B-E0F1D950A737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5E0D81-F8DA-44B3-A499-45BECCD7F4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6397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VY_32_INOVACE_08_ Souvětí a spojky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Souvětí a spojky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Sada:Český jazyk,1.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Martina Horní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Souvětí a spojky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100" dirty="0">
                <a:latin typeface="Arial" pitchFamily="34" charset="0"/>
                <a:cs typeface="Arial" pitchFamily="34" charset="0"/>
              </a:rPr>
              <a:t>Martina Horní, III/2,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7.3. 2012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, 2.ročník, Český jazyk,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Souvětí a spojky, 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interaktivní práce-žáci,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prezentace, pracovní list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/>
            </a:r>
            <a:br>
              <a:rPr lang="cs-CZ" sz="1100" dirty="0">
                <a:latin typeface="Arial" pitchFamily="34" charset="0"/>
                <a:cs typeface="Arial" pitchFamily="34" charset="0"/>
              </a:rPr>
            </a:b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602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5400" b="1" u="sng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pojky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a i nebo ani 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mohou spojovat jiná slova nebo věty, nazýváme je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spojky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829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Souvětí a spojky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Spojení dvou a více vět označujeme jako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souvětí</a:t>
            </a:r>
          </a:p>
          <a:p>
            <a:endParaRPr lang="cs-CZ" sz="3600" dirty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Věta i souvětí jsou větné celky</a:t>
            </a:r>
          </a:p>
          <a:p>
            <a:endParaRPr lang="cs-CZ" sz="3600" dirty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Slova, která spojují slova nebo věty, jsou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spojky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0829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Spojkami můžeme spojovat slova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máma a táta, dědeček a babička</a:t>
            </a:r>
          </a:p>
          <a:p>
            <a:r>
              <a:rPr lang="cs-CZ" sz="36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ratr a sestra, kamarád a kamarádka</a:t>
            </a:r>
          </a:p>
          <a:p>
            <a:r>
              <a:rPr lang="cs-CZ" sz="36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omeranče i banány, jablka i hrušky</a:t>
            </a:r>
          </a:p>
          <a:p>
            <a:r>
              <a:rPr lang="cs-CZ" sz="36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léko nebo čaj, knedlíky nebo rýže</a:t>
            </a:r>
          </a:p>
          <a:p>
            <a:r>
              <a:rPr lang="cs-CZ" sz="36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epřišla ani se neomluvila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0834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728192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5400" b="1" u="sng" dirty="0" smtClean="0"/>
              <a:t>Spojkami můžeme spojovat věty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Jana se dopoledne učí a odpoledne si hraje ve školní družině.</a:t>
            </a:r>
          </a:p>
          <a:p>
            <a:r>
              <a:rPr lang="cs-CZ" dirty="0" smtClean="0"/>
              <a:t>Jana jde odpoledne na balet nebo zpívá se spolužáky ve sboru.</a:t>
            </a:r>
          </a:p>
          <a:p>
            <a:r>
              <a:rPr lang="cs-CZ" dirty="0" smtClean="0"/>
              <a:t>Jana nenapsala úkol ani nenakreslila obrázek.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068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642194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Spojky a i nebo ani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řed spojkami </a:t>
            </a:r>
          </a:p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a i nebo ani </a:t>
            </a:r>
          </a:p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obvykle nepíšeme čárku</a:t>
            </a:r>
          </a:p>
          <a:p>
            <a:endParaRPr lang="cs-CZ" sz="4800" b="1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000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Spojky</a:t>
            </a:r>
            <a:r>
              <a:rPr lang="cs-CZ" sz="5400" b="1" u="sng" dirty="0" smtClean="0"/>
              <a:t> </a:t>
            </a:r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ale, aby, že, protože, když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36912"/>
            <a:ext cx="8229600" cy="3417243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řed spojkami </a:t>
            </a:r>
          </a:p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ale, aby, že, protože, když  píšeme čárku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509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42617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Spojky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, i, nebo, ani, že, aby, ale, když, proto, protože, avšak, než, nežli, 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8920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83359" y="966873"/>
            <a:ext cx="7920880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PRACOVNÍ LIST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1.Vyber </a:t>
            </a:r>
            <a:r>
              <a:rPr lang="cs-CZ" sz="2800" b="1" u="sng" dirty="0">
                <a:latin typeface="Arial" pitchFamily="34" charset="0"/>
                <a:cs typeface="Arial" pitchFamily="34" charset="0"/>
              </a:rPr>
              <a:t>vhodnou spojku a doplň ji do věty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2800" b="1" u="sng" dirty="0">
                <a:latin typeface="Arial" pitchFamily="34" charset="0"/>
                <a:cs typeface="Arial" pitchFamily="34" charset="0"/>
              </a:rPr>
              <a:t>a, i, že, nebo, 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Jan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__Jana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jsou dvojčata. Přijde k nám babička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_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dědeček. Paní učitelka řekla,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__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to správně. Vezmi si na svačinu jablko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____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pomeranč. Pejsek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__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kočička upekli dort. Mám ti uvařit čaj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____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kakao? Jirka hraje fotbal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__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volejbal. Půjdeme večer do kina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____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budeme dívat na televizi? Jezdíš raději na lyžích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____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 bruslích? Děvčata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__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chlapci ze druhé třídy vyhráli ekologickou soutěž. Strýček sází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jiřiny__ teta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Matylda muškáty.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244112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404664"/>
            <a:ext cx="748883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>
                <a:latin typeface="Arial" pitchFamily="34" charset="0"/>
                <a:cs typeface="Arial" pitchFamily="34" charset="0"/>
              </a:rPr>
              <a:t>2. Utvoř se spolužákem vhodné věty 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Vzor: maminka a tatínek - </a:t>
            </a:r>
            <a:r>
              <a:rPr lang="cs-CZ" sz="2000" u="sng" dirty="0">
                <a:latin typeface="Arial" pitchFamily="34" charset="0"/>
                <a:cs typeface="Arial" pitchFamily="34" charset="0"/>
              </a:rPr>
              <a:t>Maminka a tatínek půjdou do divadla.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es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kočka ____________________________________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andarinky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nebo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banány ___________________________________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astelky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ani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voskovky ____________________________________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ahodové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knedlíky 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řízek ____________________________________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2141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60648"/>
            <a:ext cx="7992888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Jan </a:t>
            </a:r>
            <a:r>
              <a:rPr lang="cs-CZ" dirty="0">
                <a:latin typeface="Arial" pitchFamily="34" charset="0"/>
                <a:cs typeface="Arial" pitchFamily="34" charset="0"/>
              </a:rPr>
              <a:t>a Jana jsou dvojčata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>
                <a:latin typeface="Arial" pitchFamily="34" charset="0"/>
                <a:cs typeface="Arial" pitchFamily="34" charset="0"/>
              </a:rPr>
              <a:t>Přijde k nám babička 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dědeček.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Paní </a:t>
            </a:r>
            <a:r>
              <a:rPr lang="cs-CZ" dirty="0">
                <a:latin typeface="Arial" pitchFamily="34" charset="0"/>
                <a:cs typeface="Arial" pitchFamily="34" charset="0"/>
              </a:rPr>
              <a:t>učitelka řekla, že je to správně.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Vezmi </a:t>
            </a:r>
            <a:r>
              <a:rPr lang="cs-CZ" dirty="0">
                <a:latin typeface="Arial" pitchFamily="34" charset="0"/>
                <a:cs typeface="Arial" pitchFamily="34" charset="0"/>
              </a:rPr>
              <a:t>si na svačinu jablko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nebo pomeranč.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Pejsek </a:t>
            </a:r>
            <a:r>
              <a:rPr lang="cs-CZ" dirty="0">
                <a:latin typeface="Arial" pitchFamily="34" charset="0"/>
                <a:cs typeface="Arial" pitchFamily="34" charset="0"/>
              </a:rPr>
              <a:t>a kočička upekli dort. Mám ti uvařit čaj nebo kakao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Jirka </a:t>
            </a:r>
            <a:r>
              <a:rPr lang="cs-CZ" dirty="0">
                <a:latin typeface="Arial" pitchFamily="34" charset="0"/>
                <a:cs typeface="Arial" pitchFamily="34" charset="0"/>
              </a:rPr>
              <a:t>hraje fotbal i volejbal.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Půjdeme </a:t>
            </a:r>
            <a:r>
              <a:rPr lang="cs-CZ" dirty="0">
                <a:latin typeface="Arial" pitchFamily="34" charset="0"/>
                <a:cs typeface="Arial" pitchFamily="34" charset="0"/>
              </a:rPr>
              <a:t>večer do kina nebo se budeme dívat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 televizi?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Jezdíš </a:t>
            </a:r>
            <a:r>
              <a:rPr lang="cs-CZ" dirty="0">
                <a:latin typeface="Arial" pitchFamily="34" charset="0"/>
                <a:cs typeface="Arial" pitchFamily="34" charset="0"/>
              </a:rPr>
              <a:t>raději na lyžích nebo na bruslích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Děvčata a chlapci ze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druhé třídy vyhráli ekologickou soutěž.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Strýček </a:t>
            </a:r>
            <a:r>
              <a:rPr lang="cs-CZ" dirty="0">
                <a:latin typeface="Arial" pitchFamily="34" charset="0"/>
                <a:cs typeface="Arial" pitchFamily="34" charset="0"/>
              </a:rPr>
              <a:t>sází jiřiny a teta Matylda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muškáty.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321788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Návrh možného řešení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Na svačinu si vyberte mandarinky nebo banány.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Na výtvarnou výchovu nemám pastelky ani voskovky.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K obědu bych si dala jahodové knedlíky i řízek.</a:t>
            </a:r>
          </a:p>
          <a:p>
            <a:endParaRPr lang="cs-CZ" sz="1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832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252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Martina Horní, III/2, 7.3. 2012, 2.ročník, Český jazyk, Souvětí a spojky, interaktivní práce-žáci, prezentace, pracovní list </vt:lpstr>
      <vt:lpstr>Spojky</vt:lpstr>
      <vt:lpstr>Souvětí a spojky</vt:lpstr>
      <vt:lpstr>Spojkami můžeme spojovat slova</vt:lpstr>
      <vt:lpstr>Spojkami můžeme spojovat věty</vt:lpstr>
      <vt:lpstr>Spojky a i nebo ani</vt:lpstr>
      <vt:lpstr>Spojky ale, aby, že, protože, když</vt:lpstr>
      <vt:lpstr>Spojky</vt:lpstr>
      <vt:lpstr>Snímek 10</vt:lpstr>
      <vt:lpstr>Snímek 11</vt:lpstr>
      <vt:lpstr>Snímek 12</vt:lpstr>
      <vt:lpstr>Návrh možného řešení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Martina Horní, III/2, 28.2.2012, 2.ročník, Český jazyk, Souvětí a spojky, interaktivní práce-žáci, prezentace </dc:title>
  <dc:creator>0K5C</dc:creator>
  <cp:lastModifiedBy>ASCO</cp:lastModifiedBy>
  <cp:revision>20</cp:revision>
  <dcterms:created xsi:type="dcterms:W3CDTF">2012-03-04T14:14:55Z</dcterms:created>
  <dcterms:modified xsi:type="dcterms:W3CDTF">2012-03-10T07:42:22Z</dcterms:modified>
</cp:coreProperties>
</file>