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56" r:id="rId3"/>
    <p:sldId id="257" r:id="rId4"/>
    <p:sldId id="258" r:id="rId5"/>
    <p:sldId id="259" r:id="rId6"/>
    <p:sldId id="260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8154" autoAdjust="0"/>
  </p:normalViewPr>
  <p:slideViewPr>
    <p:cSldViewPr>
      <p:cViewPr varScale="1">
        <p:scale>
          <a:sx n="94" d="100"/>
          <a:sy n="94" d="100"/>
        </p:scale>
        <p:origin x="-2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CCB7A-44CE-4FA3-88CA-097B13EE08F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862E4-0C8B-4D95-BE91-AAA89D84B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174DE-871F-4EB6-A417-C56CBCE1BA1A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0333720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VY_32_INOVACE_05_Anglický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My </a:t>
                      </a:r>
                      <a:r>
                        <a:rPr lang="cs-CZ" sz="2400" dirty="0" smtClean="0"/>
                        <a:t>free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time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free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sentenses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500043"/>
            <a:ext cx="7890719" cy="10556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hobby?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walking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collect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anything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714356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3857628"/>
            <a:ext cx="1828800" cy="1828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43174" y="3929066"/>
            <a:ext cx="59859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I‘m Kate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much. I go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too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857232"/>
            <a:ext cx="59859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I‘m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Suzan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my free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play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watching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on TV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too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00298" y="1071546"/>
            <a:ext cx="59282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I‘m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Sue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cooking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 my free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eating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too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My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tomatoes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6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714752"/>
            <a:ext cx="1828800" cy="1828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 rot="10800000" flipV="1">
            <a:off x="2495438" y="3752055"/>
            <a:ext cx="60056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I‘m Angela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my free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love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sport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 love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horses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I go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Wednesday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Saturday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357166"/>
            <a:ext cx="821537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Angela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Suzan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Sue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bananas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Kate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357166"/>
            <a:ext cx="8215370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 marL="457200" indent="-457200"/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Angela</a:t>
            </a:r>
          </a:p>
          <a:p>
            <a:pPr marL="514350" indent="-514350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Angela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Thursday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/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Suzan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/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doesn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Sue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bananas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pPr marL="514350" indent="-514350"/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Kate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Friday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pPr marL="514350" indent="-514350"/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85794"/>
            <a:ext cx="778674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velice jednoduše opakuje téma volného času. Žáci pracují s velice jednoduchými a krátkými texty a snaží se zodpovědět otázky týkající se textů.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311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My free time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I</dc:title>
  <dc:creator>Lucka</dc:creator>
  <cp:lastModifiedBy>Vesna202261</cp:lastModifiedBy>
  <cp:revision>26</cp:revision>
  <dcterms:created xsi:type="dcterms:W3CDTF">2012-05-10T03:23:54Z</dcterms:created>
  <dcterms:modified xsi:type="dcterms:W3CDTF">2012-12-18T12:06:50Z</dcterms:modified>
</cp:coreProperties>
</file>