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4" r:id="rId4"/>
    <p:sldId id="273" r:id="rId5"/>
    <p:sldId id="263" r:id="rId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Bez stylu, mřížka tabulky">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1" d="100"/>
          <a:sy n="91" d="100"/>
        </p:scale>
        <p:origin x="-402"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39164282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11462715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32114493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3166512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36516727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907369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40204120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6062334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42820874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20907382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12572297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80B7D5-8AB3-4E2B-8F6E-19D0CDD954B3}" type="datetimeFigureOut">
              <a:rPr lang="cs-CZ" smtClean="0"/>
              <a:pPr/>
              <a:t>18.12.2012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44FD92-0FE5-4C8A-BCD2-88CA5A5D424A}" type="slidenum">
              <a:rPr lang="cs-CZ" smtClean="0"/>
              <a:pPr/>
              <a:t>‹#›</a:t>
            </a:fld>
            <a:endParaRPr lang="cs-CZ"/>
          </a:p>
        </p:txBody>
      </p:sp>
    </p:spTree>
    <p:extLst>
      <p:ext uri="{BB962C8B-B14F-4D97-AF65-F5344CB8AC3E}">
        <p14:creationId xmlns:p14="http://schemas.microsoft.com/office/powerpoint/2010/main" val="3974881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office.microsoft.com/" TargetMode="External"/><Relationship Id="rId2" Type="http://schemas.openxmlformats.org/officeDocument/2006/relationships/image" Target="../media/image2.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flipV="1">
            <a:off x="-612576" y="7677472"/>
            <a:ext cx="9937104" cy="504056"/>
          </a:xfrm>
        </p:spPr>
        <p:txBody>
          <a:bodyPr>
            <a:normAutofit fontScale="90000"/>
          </a:bodyPr>
          <a:lstStyle/>
          <a:p>
            <a:pPr algn="l"/>
            <a:endParaRPr lang="cs-CZ" sz="3600" dirty="0"/>
          </a:p>
        </p:txBody>
      </p:sp>
      <p:sp>
        <p:nvSpPr>
          <p:cNvPr id="3" name="Podnadpis 2"/>
          <p:cNvSpPr>
            <a:spLocks noGrp="1"/>
          </p:cNvSpPr>
          <p:nvPr>
            <p:ph type="subTitle" idx="1"/>
          </p:nvPr>
        </p:nvSpPr>
        <p:spPr>
          <a:xfrm flipV="1">
            <a:off x="3059832" y="7173416"/>
            <a:ext cx="5680720" cy="504056"/>
          </a:xfrm>
        </p:spPr>
        <p:txBody>
          <a:bodyPr>
            <a:normAutofit fontScale="92500" lnSpcReduction="10000"/>
          </a:bodyPr>
          <a:lstStyle/>
          <a:p>
            <a:endParaRPr lang="cs-CZ"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00166" y="500042"/>
            <a:ext cx="6081713" cy="14859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graphicFrame>
        <p:nvGraphicFramePr>
          <p:cNvPr id="5" name="Tabulka 4"/>
          <p:cNvGraphicFramePr>
            <a:graphicFrameLocks noGrp="1"/>
          </p:cNvGraphicFramePr>
          <p:nvPr>
            <p:extLst>
              <p:ext uri="{D42A27DB-BD31-4B8C-83A1-F6EECF244321}">
                <p14:modId xmlns:p14="http://schemas.microsoft.com/office/powerpoint/2010/main" val="84328408"/>
              </p:ext>
            </p:extLst>
          </p:nvPr>
        </p:nvGraphicFramePr>
        <p:xfrm>
          <a:off x="928662" y="2357430"/>
          <a:ext cx="7128792" cy="3517236"/>
        </p:xfrm>
        <a:graphic>
          <a:graphicData uri="http://schemas.openxmlformats.org/drawingml/2006/table">
            <a:tbl>
              <a:tblPr firstRow="1" bandRow="1">
                <a:tableStyleId>{5940675A-B579-460E-94D1-54222C63F5DA}</a:tableStyleId>
              </a:tblPr>
              <a:tblGrid>
                <a:gridCol w="7128792"/>
              </a:tblGrid>
              <a:tr h="524178">
                <a:tc>
                  <a:txBody>
                    <a:bodyPr/>
                    <a:lstStyle/>
                    <a:p>
                      <a:pPr algn="l"/>
                      <a:r>
                        <a:rPr lang="cs-CZ" sz="2400" b="1" dirty="0" smtClean="0"/>
                        <a:t>Název</a:t>
                      </a:r>
                      <a:r>
                        <a:rPr lang="cs-CZ" sz="2400" b="1" baseline="0" dirty="0" smtClean="0"/>
                        <a:t> školy: </a:t>
                      </a:r>
                      <a:r>
                        <a:rPr lang="cs-CZ" sz="2400" baseline="0" dirty="0" smtClean="0"/>
                        <a:t>Základní škola a Mateřská škola při dětské           léčebně, Janské Lázně, Horní promenáda 268</a:t>
                      </a:r>
                    </a:p>
                  </a:txBody>
                  <a:tcPr/>
                </a:tc>
              </a:tr>
              <a:tr h="524178">
                <a:tc>
                  <a:txBody>
                    <a:bodyPr/>
                    <a:lstStyle/>
                    <a:p>
                      <a:r>
                        <a:rPr lang="cs-CZ" sz="2400" b="1" dirty="0" smtClean="0"/>
                        <a:t>Autor: </a:t>
                      </a:r>
                      <a:r>
                        <a:rPr lang="cs-CZ" sz="2400" dirty="0" smtClean="0"/>
                        <a:t>Mgr. Lucie Pospíšilová</a:t>
                      </a:r>
                      <a:endParaRPr lang="cs-CZ" sz="2400" baseline="0" dirty="0" smtClean="0"/>
                    </a:p>
                    <a:p>
                      <a:r>
                        <a:rPr lang="cs-CZ" sz="2400" b="1" baseline="0" dirty="0" smtClean="0"/>
                        <a:t>Datum: </a:t>
                      </a:r>
                      <a:r>
                        <a:rPr lang="cs-CZ" sz="2400" b="0" baseline="0" dirty="0" smtClean="0"/>
                        <a:t>11.10.2012</a:t>
                      </a:r>
                    </a:p>
                  </a:txBody>
                  <a:tcPr/>
                </a:tc>
              </a:tr>
              <a:tr h="524178">
                <a:tc>
                  <a:txBody>
                    <a:bodyPr/>
                    <a:lstStyle/>
                    <a:p>
                      <a:r>
                        <a:rPr lang="cs-CZ" sz="2400" b="1" dirty="0" smtClean="0"/>
                        <a:t>Název</a:t>
                      </a:r>
                      <a:r>
                        <a:rPr lang="cs-CZ" sz="2400" b="1" smtClean="0"/>
                        <a:t>: </a:t>
                      </a:r>
                      <a:r>
                        <a:rPr lang="cs-CZ" sz="2400" smtClean="0"/>
                        <a:t>VY_32_INOVACE_09_Anglický </a:t>
                      </a:r>
                      <a:r>
                        <a:rPr lang="cs-CZ" sz="2400" dirty="0" smtClean="0"/>
                        <a:t>jazyk</a:t>
                      </a:r>
                      <a:endParaRPr lang="cs-CZ" sz="2400" dirty="0"/>
                    </a:p>
                  </a:txBody>
                  <a:tcPr/>
                </a:tc>
              </a:tr>
              <a:tr h="524178">
                <a:tc>
                  <a:txBody>
                    <a:bodyPr/>
                    <a:lstStyle/>
                    <a:p>
                      <a:r>
                        <a:rPr lang="cs-CZ" sz="2400" b="1" dirty="0" smtClean="0"/>
                        <a:t>Téma: </a:t>
                      </a:r>
                      <a:r>
                        <a:rPr lang="cs-CZ" sz="2400" b="0" dirty="0" smtClean="0"/>
                        <a:t>Use </a:t>
                      </a:r>
                      <a:r>
                        <a:rPr lang="cs-CZ" sz="2400" b="0" dirty="0" err="1" smtClean="0"/>
                        <a:t>of</a:t>
                      </a:r>
                      <a:r>
                        <a:rPr lang="cs-CZ" sz="2400" b="0" dirty="0" smtClean="0"/>
                        <a:t> </a:t>
                      </a:r>
                      <a:r>
                        <a:rPr lang="cs-CZ" sz="2400" b="0" dirty="0" err="1" smtClean="0"/>
                        <a:t>English</a:t>
                      </a:r>
                      <a:r>
                        <a:rPr lang="cs-CZ" sz="2400" b="0" smtClean="0"/>
                        <a:t>- </a:t>
                      </a:r>
                      <a:r>
                        <a:rPr lang="cs-CZ" sz="2400" smtClean="0"/>
                        <a:t>Jana </a:t>
                      </a:r>
                      <a:r>
                        <a:rPr lang="cs-CZ" sz="2400" dirty="0" err="1" smtClean="0"/>
                        <a:t>the</a:t>
                      </a:r>
                      <a:r>
                        <a:rPr lang="cs-CZ" sz="2400" dirty="0" smtClean="0"/>
                        <a:t> </a:t>
                      </a:r>
                      <a:r>
                        <a:rPr lang="cs-CZ" sz="2400" dirty="0" err="1" smtClean="0"/>
                        <a:t>musician</a:t>
                      </a:r>
                      <a:endParaRPr lang="cs-CZ" sz="2400" baseline="0" dirty="0" smtClean="0"/>
                    </a:p>
                    <a:p>
                      <a:r>
                        <a:rPr lang="cs-CZ" sz="2400" b="1" baseline="0" dirty="0" smtClean="0"/>
                        <a:t>Ročník: </a:t>
                      </a:r>
                      <a:r>
                        <a:rPr lang="cs-CZ" sz="2400" baseline="0" dirty="0" smtClean="0"/>
                        <a:t>6.-7.</a:t>
                      </a:r>
                      <a:endParaRPr lang="cs-CZ" sz="2400" dirty="0" smtClean="0"/>
                    </a:p>
                  </a:txBody>
                  <a:tcPr/>
                </a:tc>
              </a:tr>
              <a:tr h="524178">
                <a:tc>
                  <a:txBody>
                    <a:bodyPr/>
                    <a:lstStyle/>
                    <a:p>
                      <a:r>
                        <a:rPr lang="cs-CZ" sz="2400" b="1" dirty="0" smtClean="0"/>
                        <a:t>Číslo projektu: </a:t>
                      </a:r>
                      <a:r>
                        <a:rPr lang="cs-CZ" sz="2400" b="0" dirty="0" smtClean="0"/>
                        <a:t>CZ.1.07/1.4.00/21.2979</a:t>
                      </a:r>
                      <a:endParaRPr lang="cs-CZ" sz="2400" b="1" dirty="0"/>
                    </a:p>
                  </a:txBody>
                  <a:tcPr/>
                </a:tc>
              </a:tr>
            </a:tbl>
          </a:graphicData>
        </a:graphic>
      </p:graphicFrame>
    </p:spTree>
    <p:extLst>
      <p:ext uri="{BB962C8B-B14F-4D97-AF65-F5344CB8AC3E}">
        <p14:creationId xmlns:p14="http://schemas.microsoft.com/office/powerpoint/2010/main" val="399405498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500034" y="785794"/>
            <a:ext cx="8229600" cy="1143000"/>
          </a:xfrm>
        </p:spPr>
        <p:txBody>
          <a:bodyPr/>
          <a:lstStyle/>
          <a:p>
            <a:r>
              <a:rPr lang="cs-CZ" b="1" dirty="0" smtClean="0">
                <a:latin typeface="Times New Roman" pitchFamily="18" charset="0"/>
                <a:cs typeface="Times New Roman" pitchFamily="18" charset="0"/>
              </a:rPr>
              <a:t>Jana </a:t>
            </a:r>
            <a:r>
              <a:rPr lang="cs-CZ" b="1" dirty="0" err="1" smtClean="0">
                <a:latin typeface="Times New Roman" pitchFamily="18" charset="0"/>
                <a:cs typeface="Times New Roman" pitchFamily="18" charset="0"/>
              </a:rPr>
              <a:t>the</a:t>
            </a:r>
            <a:r>
              <a:rPr lang="cs-CZ" b="1" dirty="0" smtClean="0">
                <a:latin typeface="Times New Roman" pitchFamily="18" charset="0"/>
                <a:cs typeface="Times New Roman" pitchFamily="18" charset="0"/>
              </a:rPr>
              <a:t> </a:t>
            </a:r>
            <a:r>
              <a:rPr lang="cs-CZ" b="1" dirty="0" err="1" smtClean="0">
                <a:latin typeface="Times New Roman" pitchFamily="18" charset="0"/>
                <a:cs typeface="Times New Roman" pitchFamily="18" charset="0"/>
              </a:rPr>
              <a:t>musician</a:t>
            </a:r>
            <a:endParaRPr lang="cs-CZ" b="1" dirty="0">
              <a:latin typeface="Times New Roman" pitchFamily="18" charset="0"/>
              <a:cs typeface="Times New Roman" pitchFamily="18" charset="0"/>
            </a:endParaRPr>
          </a:p>
        </p:txBody>
      </p:sp>
      <p:sp>
        <p:nvSpPr>
          <p:cNvPr id="3" name="Zástupný symbol pro obsah 2"/>
          <p:cNvSpPr>
            <a:spLocks noGrp="1"/>
          </p:cNvSpPr>
          <p:nvPr>
            <p:ph idx="1"/>
          </p:nvPr>
        </p:nvSpPr>
        <p:spPr>
          <a:xfrm>
            <a:off x="428596" y="2500306"/>
            <a:ext cx="7786742" cy="2571768"/>
          </a:xfrm>
        </p:spPr>
        <p:txBody>
          <a:bodyPr>
            <a:normAutofit/>
          </a:bodyPr>
          <a:lstStyle/>
          <a:p>
            <a:pPr algn="ctr">
              <a:buNone/>
            </a:pPr>
            <a:r>
              <a:rPr lang="cs-CZ" b="1" dirty="0" smtClean="0">
                <a:latin typeface="Times New Roman" pitchFamily="18" charset="0"/>
                <a:cs typeface="Times New Roman" pitchFamily="18" charset="0"/>
              </a:rPr>
              <a:t>       </a:t>
            </a:r>
            <a:r>
              <a:rPr lang="cs-CZ" b="1" dirty="0" err="1" smtClean="0">
                <a:latin typeface="Times New Roman" pitchFamily="18" charset="0"/>
                <a:cs typeface="Times New Roman" pitchFamily="18" charset="0"/>
              </a:rPr>
              <a:t>Putting</a:t>
            </a:r>
            <a:r>
              <a:rPr lang="cs-CZ" b="1" dirty="0" smtClean="0">
                <a:latin typeface="Times New Roman" pitchFamily="18" charset="0"/>
                <a:cs typeface="Times New Roman" pitchFamily="18" charset="0"/>
              </a:rPr>
              <a:t> </a:t>
            </a:r>
            <a:r>
              <a:rPr lang="cs-CZ" b="1" dirty="0" err="1" smtClean="0">
                <a:latin typeface="Times New Roman" pitchFamily="18" charset="0"/>
                <a:cs typeface="Times New Roman" pitchFamily="18" charset="0"/>
              </a:rPr>
              <a:t>the</a:t>
            </a:r>
            <a:r>
              <a:rPr lang="cs-CZ" b="1" dirty="0" smtClean="0">
                <a:latin typeface="Times New Roman" pitchFamily="18" charset="0"/>
                <a:cs typeface="Times New Roman" pitchFamily="18" charset="0"/>
              </a:rPr>
              <a:t> text </a:t>
            </a:r>
            <a:r>
              <a:rPr lang="cs-CZ" b="1" dirty="0" err="1" smtClean="0">
                <a:latin typeface="Times New Roman" pitchFamily="18" charset="0"/>
                <a:cs typeface="Times New Roman" pitchFamily="18" charset="0"/>
              </a:rPr>
              <a:t>together</a:t>
            </a:r>
            <a:endParaRPr lang="cs-CZ" b="1" dirty="0" smtClean="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500034" y="785794"/>
            <a:ext cx="8229600" cy="4500594"/>
          </a:xfrm>
        </p:spPr>
        <p:txBody>
          <a:bodyPr>
            <a:normAutofit fontScale="90000"/>
          </a:bodyPr>
          <a:lstStyle/>
          <a:p>
            <a:r>
              <a:rPr lang="cs-CZ" sz="2400" dirty="0" smtClean="0">
                <a:latin typeface="Times New Roman" pitchFamily="18" charset="0"/>
                <a:cs typeface="Times New Roman" pitchFamily="18" charset="0"/>
              </a:rPr>
              <a:t/>
            </a:r>
            <a:br>
              <a:rPr lang="cs-CZ" sz="2400" dirty="0" smtClean="0">
                <a:latin typeface="Times New Roman" pitchFamily="18" charset="0"/>
                <a:cs typeface="Times New Roman" pitchFamily="18" charset="0"/>
              </a:rPr>
            </a:br>
            <a:r>
              <a:rPr lang="cs-CZ" sz="3200" dirty="0" err="1" smtClean="0">
                <a:latin typeface="Times New Roman" pitchFamily="18" charset="0"/>
                <a:cs typeface="Times New Roman" pitchFamily="18" charset="0"/>
              </a:rPr>
              <a:t>Try</a:t>
            </a:r>
            <a:r>
              <a:rPr lang="cs-CZ" sz="3200" dirty="0" smtClean="0">
                <a:latin typeface="Times New Roman" pitchFamily="18" charset="0"/>
                <a:cs typeface="Times New Roman" pitchFamily="18" charset="0"/>
              </a:rPr>
              <a:t> to put </a:t>
            </a:r>
            <a:r>
              <a:rPr lang="cs-CZ" sz="3200" dirty="0" err="1" smtClean="0">
                <a:latin typeface="Times New Roman" pitchFamily="18" charset="0"/>
                <a:cs typeface="Times New Roman" pitchFamily="18" charset="0"/>
              </a:rPr>
              <a:t>the</a:t>
            </a:r>
            <a:r>
              <a:rPr lang="cs-CZ" sz="3200" dirty="0" smtClean="0">
                <a:latin typeface="Times New Roman" pitchFamily="18" charset="0"/>
                <a:cs typeface="Times New Roman" pitchFamily="18" charset="0"/>
              </a:rPr>
              <a:t> text </a:t>
            </a:r>
            <a:r>
              <a:rPr lang="cs-CZ" sz="3200" dirty="0" err="1" smtClean="0">
                <a:latin typeface="Times New Roman" pitchFamily="18" charset="0"/>
                <a:cs typeface="Times New Roman" pitchFamily="18" charset="0"/>
              </a:rPr>
              <a:t>together</a:t>
            </a:r>
            <a:r>
              <a:rPr lang="cs-CZ" sz="3200" dirty="0" smtClean="0">
                <a:latin typeface="Times New Roman" pitchFamily="18" charset="0"/>
                <a:cs typeface="Times New Roman" pitchFamily="18" charset="0"/>
              </a:rPr>
              <a:t>:</a:t>
            </a:r>
            <a:r>
              <a:rPr lang="cs-CZ" sz="2400" dirty="0" smtClean="0">
                <a:latin typeface="Times New Roman" pitchFamily="18" charset="0"/>
                <a:cs typeface="Times New Roman" pitchFamily="18" charset="0"/>
              </a:rPr>
              <a:t/>
            </a:r>
            <a:br>
              <a:rPr lang="cs-CZ" sz="2400" dirty="0" smtClean="0">
                <a:latin typeface="Times New Roman" pitchFamily="18" charset="0"/>
                <a:cs typeface="Times New Roman" pitchFamily="18" charset="0"/>
              </a:rPr>
            </a:br>
            <a:r>
              <a:rPr lang="cs-CZ" sz="2400" dirty="0" smtClean="0">
                <a:latin typeface="Times New Roman" pitchFamily="18" charset="0"/>
                <a:cs typeface="Times New Roman" pitchFamily="18" charset="0"/>
              </a:rPr>
              <a:t/>
            </a:r>
            <a:br>
              <a:rPr lang="cs-CZ" sz="2400" dirty="0" smtClean="0">
                <a:latin typeface="Times New Roman" pitchFamily="18" charset="0"/>
                <a:cs typeface="Times New Roman" pitchFamily="18" charset="0"/>
              </a:rPr>
            </a:br>
            <a:r>
              <a:rPr lang="cs-CZ" sz="2400" dirty="0" smtClean="0">
                <a:latin typeface="Times New Roman" pitchFamily="18" charset="0"/>
                <a:cs typeface="Times New Roman" pitchFamily="18" charset="0"/>
              </a:rPr>
              <a:t> in </a:t>
            </a:r>
            <a:r>
              <a:rPr lang="cs-CZ" sz="2400" dirty="0" err="1" smtClean="0">
                <a:latin typeface="Times New Roman" pitchFamily="18" charset="0"/>
                <a:cs typeface="Times New Roman" pitchFamily="18" charset="0"/>
              </a:rPr>
              <a:t>Scotland</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She</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is</a:t>
            </a:r>
            <a:r>
              <a:rPr lang="cs-CZ" sz="2400" dirty="0" smtClean="0">
                <a:latin typeface="Times New Roman" pitchFamily="18" charset="0"/>
                <a:cs typeface="Times New Roman" pitchFamily="18" charset="0"/>
              </a:rPr>
              <a:t> a </a:t>
            </a:r>
            <a:r>
              <a:rPr lang="cs-CZ" sz="2400" dirty="0" err="1" smtClean="0">
                <a:latin typeface="Times New Roman" pitchFamily="18" charset="0"/>
                <a:cs typeface="Times New Roman" pitchFamily="18" charset="0"/>
              </a:rPr>
              <a:t>musician</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She</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is</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twenty</a:t>
            </a:r>
            <a:r>
              <a:rPr lang="cs-CZ" sz="2400" dirty="0" smtClean="0">
                <a:latin typeface="Times New Roman" pitchFamily="18" charset="0"/>
                <a:cs typeface="Times New Roman" pitchFamily="18" charset="0"/>
              </a:rPr>
              <a:t>-</a:t>
            </a:r>
            <a:r>
              <a:rPr lang="cs-CZ" sz="2400" dirty="0" err="1" smtClean="0">
                <a:latin typeface="Times New Roman" pitchFamily="18" charset="0"/>
                <a:cs typeface="Times New Roman" pitchFamily="18" charset="0"/>
              </a:rPr>
              <a:t>seven</a:t>
            </a:r>
            <a:r>
              <a:rPr lang="cs-CZ" sz="2400" dirty="0" smtClean="0">
                <a:latin typeface="Times New Roman" pitchFamily="18" charset="0"/>
                <a:cs typeface="Times New Roman" pitchFamily="18" charset="0"/>
              </a:rPr>
              <a:t> </a:t>
            </a:r>
            <a:br>
              <a:rPr lang="cs-CZ" sz="2400" dirty="0" smtClean="0">
                <a:latin typeface="Times New Roman" pitchFamily="18" charset="0"/>
                <a:cs typeface="Times New Roman" pitchFamily="18" charset="0"/>
              </a:rPr>
            </a:b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Scotland</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They</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have</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one</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one</a:t>
            </a:r>
            <a:r>
              <a:rPr lang="cs-CZ" sz="2400" dirty="0" smtClean="0">
                <a:latin typeface="Times New Roman" pitchFamily="18" charset="0"/>
                <a:cs typeface="Times New Roman" pitchFamily="18" charset="0"/>
              </a:rPr>
              <a:t>. His </a:t>
            </a:r>
            <a:r>
              <a:rPr lang="cs-CZ" sz="2400" dirty="0" err="1" smtClean="0">
                <a:latin typeface="Times New Roman" pitchFamily="18" charset="0"/>
                <a:cs typeface="Times New Roman" pitchFamily="18" charset="0"/>
              </a:rPr>
              <a:t>name</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is</a:t>
            </a:r>
            <a:r>
              <a:rPr lang="cs-CZ" sz="2400" dirty="0" smtClean="0">
                <a:latin typeface="Times New Roman" pitchFamily="18" charset="0"/>
                <a:cs typeface="Times New Roman" pitchFamily="18" charset="0"/>
              </a:rPr>
              <a:t> </a:t>
            </a:r>
            <a:br>
              <a:rPr lang="cs-CZ" sz="2400" dirty="0" smtClean="0">
                <a:latin typeface="Times New Roman" pitchFamily="18" charset="0"/>
                <a:cs typeface="Times New Roman" pitchFamily="18" charset="0"/>
              </a:rPr>
            </a:br>
            <a:r>
              <a:rPr lang="cs-CZ" sz="2400" dirty="0" smtClean="0">
                <a:latin typeface="Times New Roman" pitchFamily="18" charset="0"/>
                <a:cs typeface="Times New Roman" pitchFamily="18" charset="0"/>
              </a:rPr>
              <a:t>Jana </a:t>
            </a:r>
            <a:r>
              <a:rPr lang="cs-CZ" sz="2400" dirty="0" err="1" smtClean="0">
                <a:latin typeface="Times New Roman" pitchFamily="18" charset="0"/>
                <a:cs typeface="Times New Roman" pitchFamily="18" charset="0"/>
              </a:rPr>
              <a:t>Novak</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is</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from</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The</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Czech</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Republic</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but</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she</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lives</a:t>
            </a:r>
            <a:r>
              <a:rPr lang="cs-CZ" sz="2400" dirty="0" smtClean="0">
                <a:latin typeface="Times New Roman" pitchFamily="18" charset="0"/>
                <a:cs typeface="Times New Roman" pitchFamily="18" charset="0"/>
              </a:rPr>
              <a:t/>
            </a:r>
            <a:br>
              <a:rPr lang="cs-CZ" sz="2400" dirty="0" smtClean="0">
                <a:latin typeface="Times New Roman" pitchFamily="18" charset="0"/>
                <a:cs typeface="Times New Roman" pitchFamily="18" charset="0"/>
              </a:rPr>
            </a:br>
            <a:r>
              <a:rPr lang="cs-CZ" sz="2400" dirty="0" err="1" smtClean="0">
                <a:latin typeface="Times New Roman" pitchFamily="18" charset="0"/>
                <a:cs typeface="Times New Roman" pitchFamily="18" charset="0"/>
              </a:rPr>
              <a:t>reading</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books</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and</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watching</a:t>
            </a:r>
            <a:r>
              <a:rPr lang="cs-CZ" sz="2400" dirty="0" smtClean="0">
                <a:latin typeface="Times New Roman" pitchFamily="18" charset="0"/>
                <a:cs typeface="Times New Roman" pitchFamily="18" charset="0"/>
              </a:rPr>
              <a:t> Tom </a:t>
            </a:r>
            <a:r>
              <a:rPr lang="cs-CZ" sz="2400" dirty="0" err="1" smtClean="0">
                <a:latin typeface="Times New Roman" pitchFamily="18" charset="0"/>
                <a:cs typeface="Times New Roman" pitchFamily="18" charset="0"/>
              </a:rPr>
              <a:t>and</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Jerry</a:t>
            </a:r>
            <a:r>
              <a:rPr lang="cs-CZ" sz="2400" dirty="0" smtClean="0">
                <a:latin typeface="Times New Roman" pitchFamily="18" charset="0"/>
                <a:cs typeface="Times New Roman" pitchFamily="18" charset="0"/>
              </a:rPr>
              <a:t> on TV. </a:t>
            </a:r>
            <a:br>
              <a:rPr lang="cs-CZ" sz="2400" dirty="0" smtClean="0">
                <a:latin typeface="Times New Roman" pitchFamily="18" charset="0"/>
                <a:cs typeface="Times New Roman" pitchFamily="18" charset="0"/>
              </a:rPr>
            </a:br>
            <a:r>
              <a:rPr lang="cs-CZ" sz="2400" dirty="0" smtClean="0">
                <a:latin typeface="Times New Roman" pitchFamily="18" charset="0"/>
                <a:cs typeface="Times New Roman" pitchFamily="18" charset="0"/>
              </a:rPr>
              <a:t> Jim. He </a:t>
            </a:r>
            <a:r>
              <a:rPr lang="cs-CZ" sz="2400" dirty="0" err="1" smtClean="0">
                <a:latin typeface="Times New Roman" pitchFamily="18" charset="0"/>
                <a:cs typeface="Times New Roman" pitchFamily="18" charset="0"/>
              </a:rPr>
              <a:t>speaks</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Czech</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and</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English</a:t>
            </a:r>
            <a:r>
              <a:rPr lang="cs-CZ" sz="2400" dirty="0" smtClean="0">
                <a:latin typeface="Times New Roman" pitchFamily="18" charset="0"/>
                <a:cs typeface="Times New Roman" pitchFamily="18" charset="0"/>
              </a:rPr>
              <a:t>. Jana </a:t>
            </a:r>
            <a:r>
              <a:rPr lang="cs-CZ" sz="2400" dirty="0" err="1" smtClean="0">
                <a:latin typeface="Times New Roman" pitchFamily="18" charset="0"/>
                <a:cs typeface="Times New Roman" pitchFamily="18" charset="0"/>
              </a:rPr>
              <a:t>plays</a:t>
            </a:r>
            <a:r>
              <a:rPr lang="cs-CZ" sz="2400" dirty="0" smtClean="0">
                <a:latin typeface="Times New Roman" pitchFamily="18" charset="0"/>
                <a:cs typeface="Times New Roman" pitchFamily="18" charset="0"/>
              </a:rPr>
              <a:t> </a:t>
            </a:r>
            <a:br>
              <a:rPr lang="cs-CZ" sz="2400" dirty="0" smtClean="0">
                <a:latin typeface="Times New Roman" pitchFamily="18" charset="0"/>
                <a:cs typeface="Times New Roman" pitchFamily="18" charset="0"/>
              </a:rPr>
            </a:b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years</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old</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and</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she</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is</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married</a:t>
            </a:r>
            <a:r>
              <a:rPr lang="cs-CZ" sz="2400" dirty="0" smtClean="0">
                <a:latin typeface="Times New Roman" pitchFamily="18" charset="0"/>
                <a:cs typeface="Times New Roman" pitchFamily="18" charset="0"/>
              </a:rPr>
              <a:t>. Her </a:t>
            </a:r>
            <a:r>
              <a:rPr lang="cs-CZ" sz="2400" dirty="0" err="1" smtClean="0">
                <a:latin typeface="Times New Roman" pitchFamily="18" charset="0"/>
                <a:cs typeface="Times New Roman" pitchFamily="18" charset="0"/>
              </a:rPr>
              <a:t>husband</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is</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from</a:t>
            </a:r>
            <a:r>
              <a:rPr lang="cs-CZ" sz="2400" dirty="0" smtClean="0">
                <a:latin typeface="Times New Roman" pitchFamily="18" charset="0"/>
                <a:cs typeface="Times New Roman" pitchFamily="18" charset="0"/>
              </a:rPr>
              <a:t> </a:t>
            </a:r>
            <a:br>
              <a:rPr lang="cs-CZ" sz="2400" dirty="0" smtClean="0">
                <a:latin typeface="Times New Roman" pitchFamily="18" charset="0"/>
                <a:cs typeface="Times New Roman" pitchFamily="18" charset="0"/>
              </a:rPr>
            </a:b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the</a:t>
            </a:r>
            <a:r>
              <a:rPr lang="cs-CZ" sz="2400" dirty="0" smtClean="0">
                <a:latin typeface="Times New Roman" pitchFamily="18" charset="0"/>
                <a:cs typeface="Times New Roman" pitchFamily="18" charset="0"/>
              </a:rPr>
              <a:t> piano </a:t>
            </a:r>
            <a:r>
              <a:rPr lang="cs-CZ" sz="2400" dirty="0" err="1" smtClean="0">
                <a:latin typeface="Times New Roman" pitchFamily="18" charset="0"/>
                <a:cs typeface="Times New Roman" pitchFamily="18" charset="0"/>
              </a:rPr>
              <a:t>and</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she</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gives</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one</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concert</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every</a:t>
            </a:r>
            <a:r>
              <a:rPr lang="cs-CZ" sz="2400" dirty="0" smtClean="0">
                <a:latin typeface="Times New Roman" pitchFamily="18" charset="0"/>
                <a:cs typeface="Times New Roman" pitchFamily="18" charset="0"/>
              </a:rPr>
              <a:t> </a:t>
            </a:r>
            <a:br>
              <a:rPr lang="cs-CZ" sz="2400" dirty="0" smtClean="0">
                <a:latin typeface="Times New Roman" pitchFamily="18" charset="0"/>
                <a:cs typeface="Times New Roman" pitchFamily="18" charset="0"/>
              </a:rPr>
            </a:b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fourteen</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days</a:t>
            </a:r>
            <a:r>
              <a:rPr lang="cs-CZ" sz="2400" dirty="0" smtClean="0">
                <a:latin typeface="Times New Roman" pitchFamily="18" charset="0"/>
                <a:cs typeface="Times New Roman" pitchFamily="18" charset="0"/>
              </a:rPr>
              <a:t>. In her free </a:t>
            </a:r>
            <a:r>
              <a:rPr lang="cs-CZ" sz="2400" dirty="0" err="1" smtClean="0">
                <a:latin typeface="Times New Roman" pitchFamily="18" charset="0"/>
                <a:cs typeface="Times New Roman" pitchFamily="18" charset="0"/>
              </a:rPr>
              <a:t>time</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she</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likes</a:t>
            </a:r>
            <a:r>
              <a:rPr lang="cs-CZ" sz="2400" dirty="0" smtClean="0">
                <a:latin typeface="Times New Roman" pitchFamily="18" charset="0"/>
                <a:cs typeface="Times New Roman" pitchFamily="18" charset="0"/>
              </a:rPr>
              <a:t> </a:t>
            </a:r>
            <a:br>
              <a:rPr lang="cs-CZ" sz="2400" dirty="0" smtClean="0">
                <a:latin typeface="Times New Roman" pitchFamily="18" charset="0"/>
                <a:cs typeface="Times New Roman" pitchFamily="18" charset="0"/>
              </a:rPr>
            </a:br>
            <a:endParaRPr lang="cs-CZ" sz="2400" b="1"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500034" y="785794"/>
            <a:ext cx="8229600" cy="4500594"/>
          </a:xfrm>
        </p:spPr>
        <p:txBody>
          <a:bodyPr>
            <a:normAutofit/>
          </a:bodyPr>
          <a:lstStyle/>
          <a:p>
            <a:r>
              <a:rPr lang="cs-CZ" sz="2400" dirty="0" smtClean="0">
                <a:latin typeface="Times New Roman" pitchFamily="18" charset="0"/>
                <a:cs typeface="Times New Roman" pitchFamily="18" charset="0"/>
              </a:rPr>
              <a:t/>
            </a:r>
            <a:br>
              <a:rPr lang="cs-CZ" sz="2400" dirty="0" smtClean="0">
                <a:latin typeface="Times New Roman" pitchFamily="18" charset="0"/>
                <a:cs typeface="Times New Roman" pitchFamily="18" charset="0"/>
              </a:rPr>
            </a:br>
            <a:r>
              <a:rPr lang="cs-CZ" sz="3200" dirty="0" err="1" smtClean="0">
                <a:latin typeface="Times New Roman" pitchFamily="18" charset="0"/>
                <a:cs typeface="Times New Roman" pitchFamily="18" charset="0"/>
              </a:rPr>
              <a:t>Try</a:t>
            </a:r>
            <a:r>
              <a:rPr lang="cs-CZ" sz="3200" dirty="0" smtClean="0">
                <a:latin typeface="Times New Roman" pitchFamily="18" charset="0"/>
                <a:cs typeface="Times New Roman" pitchFamily="18" charset="0"/>
              </a:rPr>
              <a:t> to put </a:t>
            </a:r>
            <a:r>
              <a:rPr lang="cs-CZ" sz="3200" dirty="0" err="1" smtClean="0">
                <a:latin typeface="Times New Roman" pitchFamily="18" charset="0"/>
                <a:cs typeface="Times New Roman" pitchFamily="18" charset="0"/>
              </a:rPr>
              <a:t>the</a:t>
            </a:r>
            <a:r>
              <a:rPr lang="cs-CZ" sz="3200" dirty="0" smtClean="0">
                <a:latin typeface="Times New Roman" pitchFamily="18" charset="0"/>
                <a:cs typeface="Times New Roman" pitchFamily="18" charset="0"/>
              </a:rPr>
              <a:t> text </a:t>
            </a:r>
            <a:r>
              <a:rPr lang="cs-CZ" sz="3200" dirty="0" err="1" smtClean="0">
                <a:latin typeface="Times New Roman" pitchFamily="18" charset="0"/>
                <a:cs typeface="Times New Roman" pitchFamily="18" charset="0"/>
              </a:rPr>
              <a:t>together</a:t>
            </a:r>
            <a:r>
              <a:rPr lang="cs-CZ" sz="3200" dirty="0" smtClean="0">
                <a:latin typeface="Times New Roman" pitchFamily="18" charset="0"/>
                <a:cs typeface="Times New Roman" pitchFamily="18" charset="0"/>
              </a:rPr>
              <a:t> - </a:t>
            </a:r>
            <a:r>
              <a:rPr lang="cs-CZ" sz="3200" dirty="0" smtClean="0">
                <a:solidFill>
                  <a:srgbClr val="FF0000"/>
                </a:solidFill>
                <a:latin typeface="Times New Roman" pitchFamily="18" charset="0"/>
                <a:cs typeface="Times New Roman" pitchFamily="18" charset="0"/>
              </a:rPr>
              <a:t>řešení</a:t>
            </a:r>
            <a:r>
              <a:rPr lang="cs-CZ" sz="2400" dirty="0" smtClean="0">
                <a:latin typeface="Times New Roman" pitchFamily="18" charset="0"/>
                <a:cs typeface="Times New Roman" pitchFamily="18" charset="0"/>
              </a:rPr>
              <a:t/>
            </a:r>
            <a:br>
              <a:rPr lang="cs-CZ" sz="2400" dirty="0" smtClean="0">
                <a:latin typeface="Times New Roman" pitchFamily="18" charset="0"/>
                <a:cs typeface="Times New Roman" pitchFamily="18" charset="0"/>
              </a:rPr>
            </a:br>
            <a:r>
              <a:rPr lang="cs-CZ" sz="2400" dirty="0" smtClean="0">
                <a:latin typeface="Times New Roman" pitchFamily="18" charset="0"/>
                <a:cs typeface="Times New Roman" pitchFamily="18" charset="0"/>
              </a:rPr>
              <a:t/>
            </a:r>
            <a:br>
              <a:rPr lang="cs-CZ" sz="2400" dirty="0" smtClean="0">
                <a:latin typeface="Times New Roman" pitchFamily="18" charset="0"/>
                <a:cs typeface="Times New Roman" pitchFamily="18" charset="0"/>
              </a:rPr>
            </a:br>
            <a:r>
              <a:rPr lang="cs-CZ" sz="2400" dirty="0" smtClean="0">
                <a:solidFill>
                  <a:srgbClr val="FF0000"/>
                </a:solidFill>
                <a:latin typeface="Times New Roman" pitchFamily="18" charset="0"/>
                <a:cs typeface="Times New Roman" pitchFamily="18" charset="0"/>
              </a:rPr>
              <a:t>Jana </a:t>
            </a:r>
            <a:r>
              <a:rPr lang="cs-CZ" sz="2400" dirty="0" err="1" smtClean="0">
                <a:solidFill>
                  <a:srgbClr val="FF0000"/>
                </a:solidFill>
                <a:latin typeface="Times New Roman" pitchFamily="18" charset="0"/>
                <a:cs typeface="Times New Roman" pitchFamily="18" charset="0"/>
              </a:rPr>
              <a:t>Novak</a:t>
            </a: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is</a:t>
            </a: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from</a:t>
            </a: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The</a:t>
            </a: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Czech</a:t>
            </a: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Republic</a:t>
            </a: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but</a:t>
            </a: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she</a:t>
            </a: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lives</a:t>
            </a:r>
            <a:r>
              <a:rPr lang="cs-CZ" sz="2400" dirty="0" smtClean="0">
                <a:solidFill>
                  <a:srgbClr val="FF0000"/>
                </a:solidFill>
                <a:latin typeface="Times New Roman" pitchFamily="18" charset="0"/>
                <a:cs typeface="Times New Roman" pitchFamily="18" charset="0"/>
              </a:rPr>
              <a:t/>
            </a:r>
            <a:br>
              <a:rPr lang="cs-CZ" sz="2400" dirty="0" smtClean="0">
                <a:solidFill>
                  <a:srgbClr val="FF0000"/>
                </a:solidFill>
                <a:latin typeface="Times New Roman" pitchFamily="18" charset="0"/>
                <a:cs typeface="Times New Roman" pitchFamily="18" charset="0"/>
              </a:rPr>
            </a:br>
            <a:r>
              <a:rPr lang="cs-CZ" sz="2400" dirty="0" smtClean="0">
                <a:solidFill>
                  <a:srgbClr val="FF0000"/>
                </a:solidFill>
                <a:latin typeface="Times New Roman" pitchFamily="18" charset="0"/>
                <a:cs typeface="Times New Roman" pitchFamily="18" charset="0"/>
              </a:rPr>
              <a:t> in </a:t>
            </a:r>
            <a:r>
              <a:rPr lang="cs-CZ" sz="2400" dirty="0" err="1" smtClean="0">
                <a:solidFill>
                  <a:srgbClr val="FF0000"/>
                </a:solidFill>
                <a:latin typeface="Times New Roman" pitchFamily="18" charset="0"/>
                <a:cs typeface="Times New Roman" pitchFamily="18" charset="0"/>
              </a:rPr>
              <a:t>Scotland</a:t>
            </a: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She</a:t>
            </a: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is</a:t>
            </a:r>
            <a:r>
              <a:rPr lang="cs-CZ" sz="2400" dirty="0" smtClean="0">
                <a:solidFill>
                  <a:srgbClr val="FF0000"/>
                </a:solidFill>
                <a:latin typeface="Times New Roman" pitchFamily="18" charset="0"/>
                <a:cs typeface="Times New Roman" pitchFamily="18" charset="0"/>
              </a:rPr>
              <a:t> a </a:t>
            </a:r>
            <a:r>
              <a:rPr lang="cs-CZ" sz="2400" dirty="0" err="1" smtClean="0">
                <a:solidFill>
                  <a:srgbClr val="FF0000"/>
                </a:solidFill>
                <a:latin typeface="Times New Roman" pitchFamily="18" charset="0"/>
                <a:cs typeface="Times New Roman" pitchFamily="18" charset="0"/>
              </a:rPr>
              <a:t>musician</a:t>
            </a: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She</a:t>
            </a: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is</a:t>
            </a: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twenty</a:t>
            </a:r>
            <a:r>
              <a:rPr lang="cs-CZ" sz="2400" dirty="0" smtClean="0">
                <a:solidFill>
                  <a:srgbClr val="FF0000"/>
                </a:solidFill>
                <a:latin typeface="Times New Roman" pitchFamily="18" charset="0"/>
                <a:cs typeface="Times New Roman" pitchFamily="18" charset="0"/>
              </a:rPr>
              <a:t>-</a:t>
            </a:r>
            <a:r>
              <a:rPr lang="cs-CZ" sz="2400" dirty="0" err="1" smtClean="0">
                <a:solidFill>
                  <a:srgbClr val="FF0000"/>
                </a:solidFill>
                <a:latin typeface="Times New Roman" pitchFamily="18" charset="0"/>
                <a:cs typeface="Times New Roman" pitchFamily="18" charset="0"/>
              </a:rPr>
              <a:t>seven</a:t>
            </a:r>
            <a:r>
              <a:rPr lang="cs-CZ" sz="2400" dirty="0" smtClean="0">
                <a:solidFill>
                  <a:srgbClr val="FF0000"/>
                </a:solidFill>
                <a:latin typeface="Times New Roman" pitchFamily="18" charset="0"/>
                <a:cs typeface="Times New Roman" pitchFamily="18" charset="0"/>
              </a:rPr>
              <a:t/>
            </a:r>
            <a:br>
              <a:rPr lang="cs-CZ" sz="2400" dirty="0" smtClean="0">
                <a:solidFill>
                  <a:srgbClr val="FF0000"/>
                </a:solidFill>
                <a:latin typeface="Times New Roman" pitchFamily="18" charset="0"/>
                <a:cs typeface="Times New Roman" pitchFamily="18" charset="0"/>
              </a:rPr>
            </a:b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years</a:t>
            </a: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old</a:t>
            </a: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and</a:t>
            </a: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she</a:t>
            </a: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is</a:t>
            </a: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married</a:t>
            </a:r>
            <a:r>
              <a:rPr lang="cs-CZ" sz="2400" dirty="0" smtClean="0">
                <a:solidFill>
                  <a:srgbClr val="FF0000"/>
                </a:solidFill>
                <a:latin typeface="Times New Roman" pitchFamily="18" charset="0"/>
                <a:cs typeface="Times New Roman" pitchFamily="18" charset="0"/>
              </a:rPr>
              <a:t>. Her </a:t>
            </a:r>
            <a:r>
              <a:rPr lang="cs-CZ" sz="2400" dirty="0" err="1" smtClean="0">
                <a:solidFill>
                  <a:srgbClr val="FF0000"/>
                </a:solidFill>
                <a:latin typeface="Times New Roman" pitchFamily="18" charset="0"/>
                <a:cs typeface="Times New Roman" pitchFamily="18" charset="0"/>
              </a:rPr>
              <a:t>husband</a:t>
            </a: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is</a:t>
            </a: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from</a:t>
            </a:r>
            <a:r>
              <a:rPr lang="cs-CZ" sz="2400" dirty="0" smtClean="0">
                <a:solidFill>
                  <a:srgbClr val="FF0000"/>
                </a:solidFill>
                <a:latin typeface="Times New Roman" pitchFamily="18" charset="0"/>
                <a:cs typeface="Times New Roman" pitchFamily="18" charset="0"/>
              </a:rPr>
              <a:t/>
            </a:r>
            <a:br>
              <a:rPr lang="cs-CZ" sz="2400" dirty="0" smtClean="0">
                <a:solidFill>
                  <a:srgbClr val="FF0000"/>
                </a:solidFill>
                <a:latin typeface="Times New Roman" pitchFamily="18" charset="0"/>
                <a:cs typeface="Times New Roman" pitchFamily="18" charset="0"/>
              </a:rPr>
            </a:b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Scotland</a:t>
            </a: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They</a:t>
            </a: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have</a:t>
            </a: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one</a:t>
            </a: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one</a:t>
            </a:r>
            <a:r>
              <a:rPr lang="cs-CZ" sz="2400" dirty="0" smtClean="0">
                <a:solidFill>
                  <a:srgbClr val="FF0000"/>
                </a:solidFill>
                <a:latin typeface="Times New Roman" pitchFamily="18" charset="0"/>
                <a:cs typeface="Times New Roman" pitchFamily="18" charset="0"/>
              </a:rPr>
              <a:t>. His </a:t>
            </a:r>
            <a:r>
              <a:rPr lang="cs-CZ" sz="2400" dirty="0" err="1" smtClean="0">
                <a:solidFill>
                  <a:srgbClr val="FF0000"/>
                </a:solidFill>
                <a:latin typeface="Times New Roman" pitchFamily="18" charset="0"/>
                <a:cs typeface="Times New Roman" pitchFamily="18" charset="0"/>
              </a:rPr>
              <a:t>name</a:t>
            </a: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is</a:t>
            </a:r>
            <a:r>
              <a:rPr lang="cs-CZ" sz="2400" dirty="0" smtClean="0">
                <a:solidFill>
                  <a:srgbClr val="FF0000"/>
                </a:solidFill>
                <a:latin typeface="Times New Roman" pitchFamily="18" charset="0"/>
                <a:cs typeface="Times New Roman" pitchFamily="18" charset="0"/>
              </a:rPr>
              <a:t/>
            </a:r>
            <a:br>
              <a:rPr lang="cs-CZ" sz="2400" dirty="0" smtClean="0">
                <a:solidFill>
                  <a:srgbClr val="FF0000"/>
                </a:solidFill>
                <a:latin typeface="Times New Roman" pitchFamily="18" charset="0"/>
                <a:cs typeface="Times New Roman" pitchFamily="18" charset="0"/>
              </a:rPr>
            </a:br>
            <a:r>
              <a:rPr lang="cs-CZ" sz="2400" dirty="0" smtClean="0">
                <a:solidFill>
                  <a:srgbClr val="FF0000"/>
                </a:solidFill>
                <a:latin typeface="Times New Roman" pitchFamily="18" charset="0"/>
                <a:cs typeface="Times New Roman" pitchFamily="18" charset="0"/>
              </a:rPr>
              <a:t> Jim. He </a:t>
            </a:r>
            <a:r>
              <a:rPr lang="cs-CZ" sz="2400" dirty="0" err="1" smtClean="0">
                <a:solidFill>
                  <a:srgbClr val="FF0000"/>
                </a:solidFill>
                <a:latin typeface="Times New Roman" pitchFamily="18" charset="0"/>
                <a:cs typeface="Times New Roman" pitchFamily="18" charset="0"/>
              </a:rPr>
              <a:t>speaks</a:t>
            </a: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Czech</a:t>
            </a: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and</a:t>
            </a: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English</a:t>
            </a:r>
            <a:r>
              <a:rPr lang="cs-CZ" sz="2400" dirty="0" smtClean="0">
                <a:solidFill>
                  <a:srgbClr val="FF0000"/>
                </a:solidFill>
                <a:latin typeface="Times New Roman" pitchFamily="18" charset="0"/>
                <a:cs typeface="Times New Roman" pitchFamily="18" charset="0"/>
              </a:rPr>
              <a:t>. Jana </a:t>
            </a:r>
            <a:r>
              <a:rPr lang="cs-CZ" sz="2400" dirty="0" err="1" smtClean="0">
                <a:solidFill>
                  <a:srgbClr val="FF0000"/>
                </a:solidFill>
                <a:latin typeface="Times New Roman" pitchFamily="18" charset="0"/>
                <a:cs typeface="Times New Roman" pitchFamily="18" charset="0"/>
              </a:rPr>
              <a:t>plays</a:t>
            </a:r>
            <a:r>
              <a:rPr lang="cs-CZ" sz="2400" dirty="0" smtClean="0">
                <a:solidFill>
                  <a:srgbClr val="FF0000"/>
                </a:solidFill>
                <a:latin typeface="Times New Roman" pitchFamily="18" charset="0"/>
                <a:cs typeface="Times New Roman" pitchFamily="18" charset="0"/>
              </a:rPr>
              <a:t> </a:t>
            </a:r>
            <a:br>
              <a:rPr lang="cs-CZ" sz="2400" dirty="0" smtClean="0">
                <a:solidFill>
                  <a:srgbClr val="FF0000"/>
                </a:solidFill>
                <a:latin typeface="Times New Roman" pitchFamily="18" charset="0"/>
                <a:cs typeface="Times New Roman" pitchFamily="18" charset="0"/>
              </a:rPr>
            </a:b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the</a:t>
            </a:r>
            <a:r>
              <a:rPr lang="cs-CZ" sz="2400" dirty="0" smtClean="0">
                <a:solidFill>
                  <a:srgbClr val="FF0000"/>
                </a:solidFill>
                <a:latin typeface="Times New Roman" pitchFamily="18" charset="0"/>
                <a:cs typeface="Times New Roman" pitchFamily="18" charset="0"/>
              </a:rPr>
              <a:t> piano </a:t>
            </a:r>
            <a:r>
              <a:rPr lang="cs-CZ" sz="2400" dirty="0" err="1" smtClean="0">
                <a:solidFill>
                  <a:srgbClr val="FF0000"/>
                </a:solidFill>
                <a:latin typeface="Times New Roman" pitchFamily="18" charset="0"/>
                <a:cs typeface="Times New Roman" pitchFamily="18" charset="0"/>
              </a:rPr>
              <a:t>and</a:t>
            </a: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she</a:t>
            </a: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gives</a:t>
            </a: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one</a:t>
            </a: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concert</a:t>
            </a: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every</a:t>
            </a:r>
            <a:r>
              <a:rPr lang="cs-CZ" sz="2400" dirty="0" smtClean="0">
                <a:solidFill>
                  <a:srgbClr val="FF0000"/>
                </a:solidFill>
                <a:latin typeface="Times New Roman" pitchFamily="18" charset="0"/>
                <a:cs typeface="Times New Roman" pitchFamily="18" charset="0"/>
              </a:rPr>
              <a:t> </a:t>
            </a:r>
            <a:br>
              <a:rPr lang="cs-CZ" sz="2400" dirty="0" smtClean="0">
                <a:solidFill>
                  <a:srgbClr val="FF0000"/>
                </a:solidFill>
                <a:latin typeface="Times New Roman" pitchFamily="18" charset="0"/>
                <a:cs typeface="Times New Roman" pitchFamily="18" charset="0"/>
              </a:rPr>
            </a:b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fourteen</a:t>
            </a: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days</a:t>
            </a:r>
            <a:r>
              <a:rPr lang="cs-CZ" sz="2400" dirty="0" smtClean="0">
                <a:solidFill>
                  <a:srgbClr val="FF0000"/>
                </a:solidFill>
                <a:latin typeface="Times New Roman" pitchFamily="18" charset="0"/>
                <a:cs typeface="Times New Roman" pitchFamily="18" charset="0"/>
              </a:rPr>
              <a:t>. In her free </a:t>
            </a:r>
            <a:r>
              <a:rPr lang="cs-CZ" sz="2400" dirty="0" err="1" smtClean="0">
                <a:solidFill>
                  <a:srgbClr val="FF0000"/>
                </a:solidFill>
                <a:latin typeface="Times New Roman" pitchFamily="18" charset="0"/>
                <a:cs typeface="Times New Roman" pitchFamily="18" charset="0"/>
              </a:rPr>
              <a:t>time</a:t>
            </a: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she</a:t>
            </a: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likes</a:t>
            </a:r>
            <a:r>
              <a:rPr lang="cs-CZ" sz="2400" dirty="0" smtClean="0">
                <a:solidFill>
                  <a:srgbClr val="FF0000"/>
                </a:solidFill>
                <a:latin typeface="Times New Roman" pitchFamily="18" charset="0"/>
                <a:cs typeface="Times New Roman" pitchFamily="18" charset="0"/>
              </a:rPr>
              <a:t> </a:t>
            </a:r>
            <a:br>
              <a:rPr lang="cs-CZ" sz="2400" dirty="0" smtClean="0">
                <a:solidFill>
                  <a:srgbClr val="FF0000"/>
                </a:solidFill>
                <a:latin typeface="Times New Roman" pitchFamily="18" charset="0"/>
                <a:cs typeface="Times New Roman" pitchFamily="18" charset="0"/>
              </a:rPr>
            </a:br>
            <a:r>
              <a:rPr lang="cs-CZ" sz="2400" dirty="0" err="1" smtClean="0">
                <a:solidFill>
                  <a:srgbClr val="FF0000"/>
                </a:solidFill>
                <a:latin typeface="Times New Roman" pitchFamily="18" charset="0"/>
                <a:cs typeface="Times New Roman" pitchFamily="18" charset="0"/>
              </a:rPr>
              <a:t>reading</a:t>
            </a: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books</a:t>
            </a: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and</a:t>
            </a: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watching</a:t>
            </a:r>
            <a:r>
              <a:rPr lang="cs-CZ" sz="2400" dirty="0" smtClean="0">
                <a:solidFill>
                  <a:srgbClr val="FF0000"/>
                </a:solidFill>
                <a:latin typeface="Times New Roman" pitchFamily="18" charset="0"/>
                <a:cs typeface="Times New Roman" pitchFamily="18" charset="0"/>
              </a:rPr>
              <a:t> Tom </a:t>
            </a:r>
            <a:r>
              <a:rPr lang="cs-CZ" sz="2400" dirty="0" err="1" smtClean="0">
                <a:solidFill>
                  <a:srgbClr val="FF0000"/>
                </a:solidFill>
                <a:latin typeface="Times New Roman" pitchFamily="18" charset="0"/>
                <a:cs typeface="Times New Roman" pitchFamily="18" charset="0"/>
              </a:rPr>
              <a:t>and</a:t>
            </a:r>
            <a:r>
              <a:rPr lang="cs-CZ" sz="2400" dirty="0" smtClean="0">
                <a:solidFill>
                  <a:srgbClr val="FF0000"/>
                </a:solidFill>
                <a:latin typeface="Times New Roman" pitchFamily="18" charset="0"/>
                <a:cs typeface="Times New Roman" pitchFamily="18" charset="0"/>
              </a:rPr>
              <a:t> </a:t>
            </a:r>
            <a:r>
              <a:rPr lang="cs-CZ" sz="2400" dirty="0" err="1" smtClean="0">
                <a:solidFill>
                  <a:srgbClr val="FF0000"/>
                </a:solidFill>
                <a:latin typeface="Times New Roman" pitchFamily="18" charset="0"/>
                <a:cs typeface="Times New Roman" pitchFamily="18" charset="0"/>
              </a:rPr>
              <a:t>Jerry</a:t>
            </a:r>
            <a:r>
              <a:rPr lang="cs-CZ" sz="2400" dirty="0" smtClean="0">
                <a:solidFill>
                  <a:srgbClr val="FF0000"/>
                </a:solidFill>
                <a:latin typeface="Times New Roman" pitchFamily="18" charset="0"/>
                <a:cs typeface="Times New Roman" pitchFamily="18" charset="0"/>
              </a:rPr>
              <a:t> on TV.</a:t>
            </a:r>
            <a:endParaRPr lang="cs-CZ" sz="2400" b="1" dirty="0">
              <a:solidFill>
                <a:srgbClr val="FF0000"/>
              </a:solidFill>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57158" y="428604"/>
            <a:ext cx="7786742" cy="5286412"/>
          </a:xfrm>
        </p:spPr>
        <p:txBody>
          <a:bodyPr>
            <a:normAutofit/>
          </a:bodyPr>
          <a:lstStyle/>
          <a:p>
            <a:pPr>
              <a:buNone/>
            </a:pPr>
            <a:r>
              <a:rPr lang="cs-CZ" dirty="0" smtClean="0">
                <a:latin typeface="Times New Roman" pitchFamily="18" charset="0"/>
                <a:cs typeface="Times New Roman" pitchFamily="18" charset="0"/>
              </a:rPr>
              <a:t>Zdroj:</a:t>
            </a:r>
          </a:p>
          <a:p>
            <a:pPr>
              <a:buNone/>
            </a:pPr>
            <a:r>
              <a:rPr lang="cs-CZ" dirty="0" smtClean="0">
                <a:latin typeface="Times New Roman" pitchFamily="18" charset="0"/>
                <a:cs typeface="Times New Roman" pitchFamily="18" charset="0"/>
              </a:rPr>
              <a:t>    </a:t>
            </a:r>
            <a:r>
              <a:rPr lang="cs-CZ" sz="2800" dirty="0" smtClean="0">
                <a:latin typeface="Times New Roman" pitchFamily="18" charset="0"/>
                <a:cs typeface="Times New Roman" pitchFamily="18" charset="0"/>
              </a:rPr>
              <a:t>Vlastní tvorba</a:t>
            </a:r>
          </a:p>
          <a:p>
            <a:pPr>
              <a:buNone/>
            </a:pPr>
            <a:r>
              <a:rPr lang="cs-CZ" dirty="0" smtClean="0">
                <a:latin typeface="Times New Roman" pitchFamily="18" charset="0"/>
                <a:cs typeface="Times New Roman" pitchFamily="18" charset="0"/>
              </a:rPr>
              <a:t>Obrázek:</a:t>
            </a:r>
          </a:p>
          <a:p>
            <a:pPr>
              <a:buNone/>
            </a:pPr>
            <a:r>
              <a:rPr lang="cs-CZ" sz="2800" dirty="0" smtClean="0">
                <a:latin typeface="Times New Roman" pitchFamily="18" charset="0"/>
                <a:cs typeface="Times New Roman" pitchFamily="18" charset="0"/>
              </a:rPr>
              <a:t>     </a:t>
            </a:r>
            <a:r>
              <a:rPr lang="cs-CZ" sz="2800" dirty="0" smtClean="0">
                <a:latin typeface="Times New Roman" pitchFamily="18" charset="0"/>
                <a:cs typeface="Times New Roman" pitchFamily="18" charset="0"/>
                <a:hlinkClick r:id="rId3"/>
              </a:rPr>
              <a:t>www.office.</a:t>
            </a:r>
            <a:r>
              <a:rPr lang="cs-CZ" sz="2800" dirty="0" err="1" smtClean="0">
                <a:latin typeface="Times New Roman" pitchFamily="18" charset="0"/>
                <a:cs typeface="Times New Roman" pitchFamily="18" charset="0"/>
                <a:hlinkClick r:id="rId3"/>
              </a:rPr>
              <a:t>microsoft.com</a:t>
            </a:r>
            <a:endParaRPr lang="cs-CZ" sz="2800" dirty="0" smtClean="0">
              <a:latin typeface="Times New Roman" pitchFamily="18" charset="0"/>
              <a:cs typeface="Times New Roman" pitchFamily="18" charset="0"/>
            </a:endParaRPr>
          </a:p>
          <a:p>
            <a:pPr>
              <a:buNone/>
            </a:pPr>
            <a:r>
              <a:rPr lang="cs-CZ" dirty="0" smtClean="0">
                <a:latin typeface="Times New Roman" pitchFamily="18" charset="0"/>
                <a:cs typeface="Times New Roman" pitchFamily="18" charset="0"/>
              </a:rPr>
              <a:t>Anotace:</a:t>
            </a:r>
          </a:p>
          <a:p>
            <a:pPr>
              <a:buNone/>
            </a:pPr>
            <a:r>
              <a:rPr lang="cs-CZ" dirty="0" smtClean="0">
                <a:latin typeface="Times New Roman" pitchFamily="18" charset="0"/>
                <a:cs typeface="Times New Roman" pitchFamily="18" charset="0"/>
              </a:rPr>
              <a:t>    </a:t>
            </a:r>
            <a:r>
              <a:rPr lang="cs-CZ" sz="2800" dirty="0" smtClean="0">
                <a:latin typeface="Times New Roman" pitchFamily="18" charset="0"/>
                <a:cs typeface="Times New Roman" pitchFamily="18" charset="0"/>
              </a:rPr>
              <a:t>Žáci se snaží poskládat jednotlivé řádky jednoduchého textu tak, aby dosáhli celistvosti textu. Jedná se o krátké procvičovací cvičení.</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556</TotalTime>
  <Words>91</Words>
  <Application>Microsoft Office PowerPoint</Application>
  <PresentationFormat>Předvádění na obrazovce (4:3)</PresentationFormat>
  <Paragraphs>17</Paragraphs>
  <Slides>5</Slides>
  <Notes>0</Notes>
  <HiddenSlides>0</HiddenSlides>
  <MMClips>0</MMClips>
  <ScaleCrop>false</ScaleCrop>
  <HeadingPairs>
    <vt:vector size="4" baseType="variant">
      <vt:variant>
        <vt:lpstr>Motiv</vt:lpstr>
      </vt:variant>
      <vt:variant>
        <vt:i4>1</vt:i4>
      </vt:variant>
      <vt:variant>
        <vt:lpstr>Nadpisy snímků</vt:lpstr>
      </vt:variant>
      <vt:variant>
        <vt:i4>5</vt:i4>
      </vt:variant>
    </vt:vector>
  </HeadingPairs>
  <TitlesOfParts>
    <vt:vector size="6" baseType="lpstr">
      <vt:lpstr>Motiv systému Office</vt:lpstr>
      <vt:lpstr>Prezentace aplikace PowerPoint</vt:lpstr>
      <vt:lpstr>Jana the musician</vt:lpstr>
      <vt:lpstr> Try to put the text together:   in Scotland. She is a musician. She is twenty-seven   Scotland. They have one one. His name is  Jana Novak is from The Czech Republic, but she lives reading books and watching Tom and Jerry on TV.   Jim. He speaks Czech and English. Jana plays   years old and she is married. Her husband is from   the piano and she gives one concert every   fourteen days. In her free time she likes  </vt:lpstr>
      <vt:lpstr> Try to put the text together - řešení  Jana Novak is from The Czech Republic, but she lives  in Scotland. She is a musician. She is twenty-seven  years old and she is married. Her husband is from  Scotland. They have one one. His name is  Jim. He speaks Czech and English. Jana plays   the piano and she gives one concert every   fourteen days. In her free time she likes  reading books and watching Tom and Jerry on TV.</vt:lpstr>
      <vt:lpstr>Prezentace aplikace PowerPoint</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Název školy: Autor:</dc:title>
  <dc:creator>NB</dc:creator>
  <cp:lastModifiedBy>Vesna202261</cp:lastModifiedBy>
  <cp:revision>69</cp:revision>
  <dcterms:created xsi:type="dcterms:W3CDTF">2011-12-27T20:15:32Z</dcterms:created>
  <dcterms:modified xsi:type="dcterms:W3CDTF">2012-12-18T12:08:31Z</dcterms:modified>
</cp:coreProperties>
</file>