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72" r:id="rId4"/>
    <p:sldId id="273" r:id="rId5"/>
    <p:sldId id="274" r:id="rId6"/>
    <p:sldId id="276" r:id="rId7"/>
    <p:sldId id="277" r:id="rId8"/>
    <p:sldId id="27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033128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17.10.2012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VY_32_INOVACE_13_Anglický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date</a:t>
                      </a:r>
                      <a:r>
                        <a:rPr lang="cs-CZ" sz="2400" dirty="0" smtClean="0"/>
                        <a:t> I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6872310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date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7372376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 anglickém jazyce využíváme pro vyjádření data řadové číslovky a názvy měsíců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7443814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Pozor na psanou a mluvenou podobu anglického data! 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Píšeme: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14/5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14 May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May 14</a:t>
            </a:r>
            <a:br>
              <a:rPr lang="cs-CZ" sz="3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Čteme: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fourteenth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May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7443814" cy="4500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Pojďme se nejdříve podívat na řadové číslovky: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první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(1st)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druhý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second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(2nd)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třetí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third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(3rd)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čtvrtý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fourth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(4th)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pátý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fifth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(5th)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šestý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sixth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(6th)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sedmý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seventh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(7th)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osmý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eighth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(8th)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devátý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ninth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(9th)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desátý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(10th)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7443814" cy="492922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jedenáctý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eleventh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(11th)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twelfth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(12th)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třináctý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thirteenth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(13th)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čtrnáctý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fourteenth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(14th)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patnáctý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fifteenth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(15th)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šestnáctý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sixteenth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(16th)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sedmnáctý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seventeenth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(17th)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osmnáctý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eighteenth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(18th)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devatenáctý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nineteenth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(19th)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twentieth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(20th)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85794"/>
            <a:ext cx="7443814" cy="492922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první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(21st)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druhý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second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(22nd)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třetí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third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(23rd)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čtvrtý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fourth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(24th)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pátý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fifth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(25th)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šestý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sixth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(26th)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sedmý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seventh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(27th)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osmý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eighth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(28th)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dvacátý devátý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ninth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(29th)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třicátý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thirtieth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(30th)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třicátý první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thirty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(31st)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71480"/>
            <a:ext cx="7443814" cy="514353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Měsíce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leden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January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únor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February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březen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March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duben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April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květen – May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červen – June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červenec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July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srpen – August</a:t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září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September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říjen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October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listopad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November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prosinec – </a:t>
            </a:r>
            <a:r>
              <a:rPr lang="cs-CZ" sz="2700" b="1" dirty="0" err="1" smtClean="0"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Žákům se zde předkládá pouze výkladový materiál, který je seznamuje s možností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vyjádření –kolikátého je.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669</TotalTime>
  <Words>79</Words>
  <Application>Microsoft Office PowerPoint</Application>
  <PresentationFormat>Předvádění na obrazovce (4:3)</PresentationFormat>
  <Paragraphs>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     The date  Datum         </vt:lpstr>
      <vt:lpstr>       V anglickém jazyce využíváme pro vyjádření data řadové číslovky a názvy měsíců       </vt:lpstr>
      <vt:lpstr>       Pozor na psanou a mluvenou podobu anglického data!   Píšeme: 14/5 nebo 14 May nebo May 14 Čteme: the fourteenth of May       </vt:lpstr>
      <vt:lpstr>       Pojďme se nejdříve podívat na řadové číslovky:  první – the first (1st) druhý – the second (2nd) třetí – the third (3rd) čtvrtý – the fourth (4th) pátý – the fifth (5th) šestý – the sixth (6th) sedmý – the seventh (7th) osmý – the eighth (8th) devátý – the ninth (9th) desátý – the tenth (10th)       </vt:lpstr>
      <vt:lpstr>      jedenáctý – the eleventh (11th) dvanáctý – the twelfth (12th) třináctý – the thirteenth (13th) čtrnáctý – the fourteenth (14th) patnáctý – the fifteenth (15th) šestnáctý – the sixteenth (16th) sedmnáctý – the seventeenth (17th) osmnáctý – the eighteenth (18th) devatenáctý – the nineteenth (19th) dvacátý – the twentieth (20th)     </vt:lpstr>
      <vt:lpstr>      dvacátý první – the twenty-first (21st) dvacátý druhý – the twenty-second (22nd) dvacátý třetí – the twenty-third (23rd) dvacátý čtvrtý – the twenty-fourth (24th) dvacátý pátý – the twenty-fifth (25th) dvacátý šestý – the twenty-sixth (26th) dvacátý sedmý – the twenty-seventh (27th) dvacátý osmý – the twenty-eighth (28th) dvacátý devátý – the twenty-ninth (29th) třicátý – the thirtieth (30th) třicátý první – the thirty-first (31st)      </vt:lpstr>
      <vt:lpstr>      Měsíce  leden - January  únor – February březen – March duben – April květen – May červen – June červenec – July srpen – August září – September říjen – October listopad – November prosinec – December  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84</cp:revision>
  <dcterms:created xsi:type="dcterms:W3CDTF">2011-12-27T20:15:32Z</dcterms:created>
  <dcterms:modified xsi:type="dcterms:W3CDTF">2012-12-18T12:09:22Z</dcterms:modified>
</cp:coreProperties>
</file>