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7173C8-29CD-459C-9B48-D523EBDD000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8440C-5580-4E5C-9288-5F91E1935D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Trávící soustava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Autor: Mgr. Iva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Hirschová</a:t>
            </a: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VY_32_INOVACE_08_Dutina ústní</a:t>
            </a: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Snap ITC" pitchFamily="82" charset="0"/>
              </a:rPr>
              <a:t> Počátkem </a:t>
            </a:r>
            <a:r>
              <a:rPr lang="cs-CZ" dirty="0" err="1" smtClean="0">
                <a:latin typeface="Snap ITC" pitchFamily="82" charset="0"/>
              </a:rPr>
              <a:t>ts</a:t>
            </a:r>
            <a:r>
              <a:rPr lang="cs-CZ" dirty="0" smtClean="0">
                <a:latin typeface="Snap ITC" pitchFamily="82" charset="0"/>
              </a:rPr>
              <a:t>-dutina ústní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Probíhá v ní mechanické a chemické trávení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Mechanické-pomocí zubů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Chemické- pomocí žláz-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Podjazykové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Podčelistní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Příušní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Enzymy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Jsou bílkoviny, které mají vliv především na chemické děje v těle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V dutině ústní je vylučován enzym PTYALIN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Ptyalin- štěpí-rozkládá cukry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Enzymy zpracovávají potravu chemicky</a:t>
            </a:r>
            <a:endParaRPr lang="cs-CZ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nap ITC" pitchFamily="82" charset="0"/>
              </a:rPr>
              <a:t>Zuby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Snap ITC" pitchFamily="82" charset="0"/>
              </a:rPr>
              <a:t>Zuby mají zase za úkol zpracovat potravu mechanicky</a:t>
            </a:r>
          </a:p>
          <a:p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latin typeface="Snap ITC" pitchFamily="82" charset="0"/>
              </a:rPr>
              <a:t>Pomocí žvýkacích svalů</a:t>
            </a:r>
          </a:p>
          <a:p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latin typeface="Snap ITC" pitchFamily="82" charset="0"/>
              </a:rPr>
              <a:t>Jak již víme z učiva o svalech, jsou žvýkací svaly z …………… svaloviny .</a:t>
            </a:r>
          </a:p>
          <a:p>
            <a:r>
              <a:rPr lang="cs-CZ" dirty="0" smtClean="0">
                <a:latin typeface="Snap ITC" pitchFamily="82" charset="0"/>
              </a:rPr>
              <a:t>Tedy je …… ovládat naší vůlí !</a:t>
            </a:r>
            <a:endParaRPr lang="cs-CZ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Jazyk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 smtClean="0">
                <a:latin typeface="Snap ITC" pitchFamily="82" charset="0"/>
              </a:rPr>
              <a:t>Svalový orgán, který má nezastupitelnou funkci při mluvení, zpěvu, ale i při polykání a zpracovávání potravy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Jsou v něm smyslové buňky –pro chuť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Co je kořen jazyka?</a:t>
            </a:r>
            <a:endParaRPr lang="cs-CZ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Vytvořeno jako DUM do předmětu přírodopis na ZŠ a MŠ 17.listopadu 1325, Mladá Boleslav pro 8.ročník základní školy.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Materiál slouží k doplnění učiva o lidském těle.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Snap ITC" pitchFamily="82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Materiál byl vytvořen a pilotován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v II.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Snap ITC" pitchFamily="82" charset="0"/>
              </a:rPr>
              <a:t>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Citace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Snap ITC" pitchFamily="82" charset="0"/>
              </a:rPr>
              <a:t>Vlastní zdroje</a:t>
            </a:r>
            <a:endParaRPr lang="cs-CZ" dirty="0">
              <a:latin typeface="Snap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200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Trávící soustava</vt:lpstr>
      <vt:lpstr> Počátkem ts-dutina ústní </vt:lpstr>
      <vt:lpstr>Enzymy</vt:lpstr>
      <vt:lpstr>Zuby </vt:lpstr>
      <vt:lpstr>Jazyk</vt:lpstr>
      <vt:lpstr>Snímek 6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Dutina ústní</dc:title>
  <dc:creator>Mamka</dc:creator>
  <cp:lastModifiedBy>Mamka</cp:lastModifiedBy>
  <cp:revision>5</cp:revision>
  <dcterms:created xsi:type="dcterms:W3CDTF">2011-12-31T12:54:06Z</dcterms:created>
  <dcterms:modified xsi:type="dcterms:W3CDTF">2012-03-24T19:00:17Z</dcterms:modified>
</cp:coreProperties>
</file>