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8" r:id="rId2"/>
    <p:sldId id="256" r:id="rId3"/>
    <p:sldId id="257" r:id="rId4"/>
    <p:sldId id="273" r:id="rId5"/>
    <p:sldId id="272" r:id="rId6"/>
    <p:sldId id="271" r:id="rId7"/>
    <p:sldId id="274" r:id="rId8"/>
    <p:sldId id="275" r:id="rId9"/>
    <p:sldId id="276" r:id="rId10"/>
    <p:sldId id="277" r:id="rId11"/>
    <p:sldId id="278" r:id="rId12"/>
    <p:sldId id="279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35" autoAdjust="0"/>
    <p:restoredTop sz="88423" autoAdjust="0"/>
  </p:normalViewPr>
  <p:slideViewPr>
    <p:cSldViewPr>
      <p:cViewPr varScale="1">
        <p:scale>
          <a:sx n="96" d="100"/>
          <a:sy n="96" d="100"/>
        </p:scale>
        <p:origin x="-25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6CCB7A-44CE-4FA3-88CA-097B13EE08F3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862E4-0C8B-4D95-BE91-AAA89D84B6C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76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2862E4-0C8B-4D95-BE91-AAA89D84B6C4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174DE-871F-4EB6-A417-C56CBCE1BA1A}" type="datetimeFigureOut">
              <a:rPr lang="cs-CZ" smtClean="0"/>
              <a:pPr/>
              <a:t>18.12.2012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594E2-36BC-4CFA-ACFC-EEDF4FCAA5A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66" y="500042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1429759"/>
              </p:ext>
            </p:extLst>
          </p:nvPr>
        </p:nvGraphicFramePr>
        <p:xfrm>
          <a:off x="928662" y="235743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Lucie Pospíšilová</a:t>
                      </a:r>
                    </a:p>
                    <a:p>
                      <a:r>
                        <a:rPr lang="cs-CZ" sz="2400" b="1" baseline="0" dirty="0" smtClean="0"/>
                        <a:t>Datum</a:t>
                      </a:r>
                      <a:r>
                        <a:rPr lang="cs-CZ" sz="2400" b="1" baseline="0" smtClean="0"/>
                        <a:t>: </a:t>
                      </a:r>
                      <a:r>
                        <a:rPr lang="cs-CZ" sz="2400" b="0" baseline="0" smtClean="0"/>
                        <a:t>26.10.2012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</a:t>
                      </a:r>
                      <a:r>
                        <a:rPr lang="cs-CZ" sz="2400" b="1" smtClean="0"/>
                        <a:t>: </a:t>
                      </a:r>
                      <a:r>
                        <a:rPr lang="cs-CZ" sz="2400" smtClean="0"/>
                        <a:t>VY_32_INOVACE_20_Anglický </a:t>
                      </a:r>
                      <a:r>
                        <a:rPr lang="cs-CZ" sz="240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Use </a:t>
                      </a:r>
                      <a:r>
                        <a:rPr lang="cs-CZ" sz="2400" b="0" dirty="0" err="1" smtClean="0"/>
                        <a:t>of</a:t>
                      </a:r>
                      <a:r>
                        <a:rPr lang="cs-CZ" sz="2400" b="0" dirty="0" smtClean="0"/>
                        <a:t> </a:t>
                      </a:r>
                      <a:r>
                        <a:rPr lang="cs-CZ" sz="2400" b="0" dirty="0" err="1" smtClean="0"/>
                        <a:t>English</a:t>
                      </a:r>
                      <a:r>
                        <a:rPr lang="cs-CZ" sz="2400" b="0" smtClean="0"/>
                        <a:t>- </a:t>
                      </a:r>
                      <a:r>
                        <a:rPr lang="cs-CZ" sz="2400" smtClean="0"/>
                        <a:t>General</a:t>
                      </a:r>
                      <a:r>
                        <a:rPr lang="cs-CZ" sz="2400" baseline="0" smtClean="0"/>
                        <a:t> </a:t>
                      </a:r>
                      <a:r>
                        <a:rPr lang="cs-CZ" sz="2400" baseline="0" dirty="0" smtClean="0"/>
                        <a:t>test</a:t>
                      </a:r>
                    </a:p>
                    <a:p>
                      <a:r>
                        <a:rPr lang="cs-CZ" sz="2400" b="1" baseline="0" dirty="0" smtClean="0"/>
                        <a:t>Ročník: </a:t>
                      </a:r>
                      <a:r>
                        <a:rPr lang="cs-CZ" sz="2400" baseline="0" dirty="0" smtClean="0"/>
                        <a:t>6.-7.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General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test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00042"/>
            <a:ext cx="789071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Vyberte správnou variantu v následujících větách:</a:t>
            </a: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?  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are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he</a:t>
            </a:r>
          </a:p>
          <a:p>
            <a:pPr marL="457200" indent="-45720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Jim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garden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on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in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to</a:t>
            </a:r>
          </a:p>
          <a:p>
            <a:pPr marL="457200" indent="-457200">
              <a:buAutoNum type="arabicPeriod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00042"/>
            <a:ext cx="789071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‘s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he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him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his</a:t>
            </a:r>
          </a:p>
          <a:p>
            <a:pPr marL="457200" indent="-45720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4. I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spaghetti.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does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don‘t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doesn‘t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dot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00042"/>
            <a:ext cx="789071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5. My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….. America.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to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from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on</a:t>
            </a:r>
          </a:p>
          <a:p>
            <a:pPr marL="457200" indent="-45720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….. a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magazine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read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raeds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reeds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reads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00042"/>
            <a:ext cx="789071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go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Saturday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in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to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on</a:t>
            </a:r>
          </a:p>
          <a:p>
            <a:pPr marL="457200" indent="-45720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8. ….. do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live?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When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Where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Were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00042"/>
            <a:ext cx="789071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10 ……… .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years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years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years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Fish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swim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lphaLcParenR"/>
            </a:pPr>
            <a:r>
              <a:rPr lang="cs-CZ" sz="2400" b="1" dirty="0" err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an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r>
              <a:rPr lang="cs-CZ" sz="2400" b="1" dirty="0" err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an‘t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re</a:t>
            </a:r>
          </a:p>
          <a:p>
            <a:pPr marL="514350" indent="-51435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00042"/>
            <a:ext cx="7890719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 smtClean="0">
                <a:latin typeface="Times New Roman" pitchFamily="18" charset="0"/>
                <a:cs typeface="Times New Roman" pitchFamily="18" charset="0"/>
              </a:rPr>
              <a:t>Vyberte správnou variantu v následujících větách - 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řešení</a:t>
            </a:r>
          </a:p>
          <a:p>
            <a:endParaRPr lang="cs-CZ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How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?  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are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am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he</a:t>
            </a:r>
          </a:p>
          <a:p>
            <a:pPr marL="457200" indent="-45720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Jim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playing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football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garden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on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to</a:t>
            </a:r>
          </a:p>
          <a:p>
            <a:pPr marL="457200" indent="-457200">
              <a:buAutoNum type="arabicPeriod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069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00042"/>
            <a:ext cx="7890719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‘s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name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he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him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his</a:t>
            </a:r>
          </a:p>
          <a:p>
            <a:pPr marL="457200" indent="-45720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4. I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like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spaghetti.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does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don‘t</a:t>
            </a: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doesn‘t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dot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60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00042"/>
            <a:ext cx="7890719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5. My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friend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….. America.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to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for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from</a:t>
            </a: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on</a:t>
            </a:r>
          </a:p>
          <a:p>
            <a:pPr marL="457200" indent="-45720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usually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….. a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magazine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read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raeds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reeds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reads</a:t>
            </a: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712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00042"/>
            <a:ext cx="789071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go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swimming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Saturday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in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to</a:t>
            </a:r>
          </a:p>
          <a:p>
            <a:pPr marL="457200" indent="-457200">
              <a:buAutoNum type="alphaLcParenR"/>
            </a:pP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on</a:t>
            </a:r>
          </a:p>
          <a:p>
            <a:pPr marL="457200" indent="-45720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8. ….. do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you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live?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When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What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Where</a:t>
            </a: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Were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22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71472" y="500042"/>
            <a:ext cx="7890719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She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is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10 ……… .</a:t>
            </a:r>
          </a:p>
          <a:p>
            <a:pPr marL="457200" indent="-45720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years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old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years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years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old</a:t>
            </a: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Fish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 …..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swim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514350" indent="-514350">
              <a:buAutoNum type="alphaLcParenR"/>
            </a:pPr>
            <a:r>
              <a:rPr lang="cs-CZ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</a:t>
            </a:r>
            <a:endParaRPr lang="cs-CZ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r>
              <a:rPr lang="cs-CZ" sz="2400" b="1" dirty="0" err="1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an‘t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re</a:t>
            </a:r>
          </a:p>
          <a:p>
            <a:pPr marL="514350" indent="-514350">
              <a:buAutoNum type="alphaLcParenR"/>
            </a:pP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have</a:t>
            </a: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buAutoNum type="alphaLcParenR"/>
            </a:pPr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/>
            <a:endParaRPr lang="cs-CZ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8126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42910" y="785794"/>
            <a:ext cx="778674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Zdroj: 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Vlastní tvorba</a:t>
            </a: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www.office.</a:t>
            </a:r>
            <a:r>
              <a:rPr lang="cs-CZ" sz="2800" b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microsoft.com</a:t>
            </a: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Jedná se o krátký všeobecný test, který v krátkosti mapuje znalost používání </a:t>
            </a:r>
            <a:r>
              <a:rPr lang="cs-CZ" sz="2800" b="1" smtClean="0">
                <a:latin typeface="Times New Roman" pitchFamily="18" charset="0"/>
                <a:cs typeface="Times New Roman" pitchFamily="18" charset="0"/>
              </a:rPr>
              <a:t>anglického jazyka.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</TotalTime>
  <Words>327</Words>
  <Application>Microsoft Office PowerPoint</Application>
  <PresentationFormat>Předvádění na obrazovce (4:3)</PresentationFormat>
  <Paragraphs>154</Paragraphs>
  <Slides>13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General test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 continuous I</dc:title>
  <dc:creator>Lucka</dc:creator>
  <cp:lastModifiedBy>Vesna202261</cp:lastModifiedBy>
  <cp:revision>45</cp:revision>
  <dcterms:created xsi:type="dcterms:W3CDTF">2012-05-10T03:23:54Z</dcterms:created>
  <dcterms:modified xsi:type="dcterms:W3CDTF">2012-12-18T12:10:46Z</dcterms:modified>
</cp:coreProperties>
</file>