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</p:showPr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7" d="100"/>
          <a:sy n="77" d="100"/>
        </p:scale>
        <p:origin x="-960" y="-73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5480E8E-671C-4EC1-8C09-FA5E1A24FCEA}" type="datetimeFigureOut">
              <a:rPr lang="cs-CZ"/>
              <a:pPr>
                <a:defRPr/>
              </a:pPr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00B5C12-7472-4DBB-9B9B-0EB22647A10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7D79EE-FBC2-4C5E-8FEA-9FD9871FC6F5}" type="datetimeFigureOut">
              <a:rPr lang="cs-CZ"/>
              <a:pPr>
                <a:defRPr/>
              </a:pPr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F105506-7C49-4E18-83F9-60C974C9E55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6C601AE-E8FF-4306-AD41-DB41DD25E074}" type="datetimeFigureOut">
              <a:rPr lang="cs-CZ"/>
              <a:pPr>
                <a:defRPr/>
              </a:pPr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F15A604-117E-42CB-B060-9807E2DF484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EC77B7E-001F-42B3-BCC9-97E33FC83841}" type="datetimeFigureOut">
              <a:rPr lang="cs-CZ"/>
              <a:pPr>
                <a:defRPr/>
              </a:pPr>
              <a:t>18.12.2012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1459882-D533-4253-872F-4ACCABA2485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6094E13-D03A-438D-AFE1-DE3A89C9D4C7}" type="datetimeFigureOut">
              <a:rPr lang="cs-CZ"/>
              <a:pPr>
                <a:defRPr/>
              </a:pPr>
              <a:t>18.12.2012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26DF28D-EAF0-4E46-B5C3-416FD7B7D16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C710B-C8BC-47F7-92EC-ABF836706448}" type="datetimeFigureOut">
              <a:rPr lang="cs-CZ"/>
              <a:pPr>
                <a:defRPr/>
              </a:pPr>
              <a:t>18.12.2012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7E753E5-456D-4FDB-AEFE-7FEB10D6EC0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0DCFBCF-ADAB-4007-8FBB-37BAF950B0EC}" type="datetimeFigureOut">
              <a:rPr lang="cs-CZ"/>
              <a:pPr>
                <a:defRPr/>
              </a:pPr>
              <a:t>18.12.2012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AB13DEC-A125-44B4-B26C-DB42DC25E63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84DD325-1CDF-4B0F-9037-DF342A9FAA7D}" type="datetimeFigureOut">
              <a:rPr lang="cs-CZ"/>
              <a:pPr>
                <a:defRPr/>
              </a:pPr>
              <a:t>18.12.2012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07EB20-3AFF-4154-AFF7-9B3FAD049EE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4B9B8AA-FB3E-4DFD-B95E-6216ABFD69D4}" type="datetimeFigureOut">
              <a:rPr lang="cs-CZ"/>
              <a:pPr>
                <a:defRPr/>
              </a:pPr>
              <a:t>18.12.2012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250F1B8-F7A9-4FBE-983B-3C2E650AEF3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C250563-2800-4828-951C-30F64ABB1DF3}" type="datetimeFigureOut">
              <a:rPr lang="cs-CZ"/>
              <a:pPr>
                <a:defRPr/>
              </a:pPr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DC47792-9E65-4248-A541-A395051CC0C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C93EECA-E48B-4C54-A971-5FE1F69631A6}" type="datetimeFigureOut">
              <a:rPr lang="cs-CZ"/>
              <a:pPr>
                <a:defRPr/>
              </a:pPr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45920E-49C0-41EA-997E-553DAF88499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003D3138-1F1F-4E89-8F2F-C9BD83855A50}" type="datetimeFigureOut">
              <a:rPr lang="cs-CZ"/>
              <a:pPr>
                <a:defRPr/>
              </a:pPr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9A199294-D7D3-4541-A48E-DAD327E64F5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mtClean="0">
                <a:latin typeface="Comic Sans MS" pitchFamily="66" charset="0"/>
              </a:rPr>
              <a:t>Smysly II.</a:t>
            </a:r>
            <a:r>
              <a:rPr lang="cs-CZ" smtClean="0"/>
              <a:t/>
            </a:r>
            <a:br>
              <a:rPr lang="cs-CZ" smtClean="0"/>
            </a:br>
            <a:endParaRPr lang="cs-CZ" smtClean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76375" y="3284538"/>
            <a:ext cx="6400800" cy="2711450"/>
          </a:xfrm>
        </p:spPr>
        <p:txBody>
          <a:bodyPr rtlCol="0">
            <a:normAutofit fontScale="55000" lnSpcReduction="2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5400" dirty="0" smtClean="0">
                <a:solidFill>
                  <a:schemeClr val="tx1"/>
                </a:solidFill>
                <a:latin typeface="Comic Sans MS" pitchFamily="66" charset="0"/>
              </a:rPr>
              <a:t>Autor: Mgr. Iva </a:t>
            </a:r>
            <a:r>
              <a:rPr lang="cs-CZ" sz="5400" dirty="0" err="1" smtClean="0">
                <a:solidFill>
                  <a:schemeClr val="tx1"/>
                </a:solidFill>
                <a:latin typeface="Comic Sans MS" pitchFamily="66" charset="0"/>
              </a:rPr>
              <a:t>Hirschová</a:t>
            </a:r>
            <a:endParaRPr lang="cs-CZ" sz="5400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5400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5400" dirty="0" smtClean="0">
                <a:solidFill>
                  <a:schemeClr val="tx1"/>
                </a:solidFill>
                <a:latin typeface="Comic Sans MS" pitchFamily="66" charset="0"/>
              </a:rPr>
              <a:t>VY_32_INOVACE_19_Chuť,hmat,čich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4400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800" dirty="0" smtClean="0">
                <a:solidFill>
                  <a:schemeClr val="tx1"/>
                </a:solidFill>
                <a:latin typeface="Comic Sans MS" pitchFamily="66" charset="0"/>
              </a:rPr>
              <a:t>Vytvořeno v rámci projektu „EU peníze školám“.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800" dirty="0" smtClean="0">
                <a:solidFill>
                  <a:schemeClr val="tx1"/>
                </a:solidFill>
                <a:latin typeface="Comic Sans MS" pitchFamily="66" charset="0"/>
              </a:rPr>
              <a:t>OP VK oblast podpory 1.4 s názvem Zlepšení podmínek pro vzdělávání na základních školách.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pic>
        <p:nvPicPr>
          <p:cNvPr id="13315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9144000" cy="1495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14338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smtClean="0"/>
          </a:p>
        </p:txBody>
      </p:sp>
      <p:pic>
        <p:nvPicPr>
          <p:cNvPr id="14339" name="Picture 2" descr="C:\Documents and Settings\Mamka\Local Settings\Temporary Internet Files\Content.IE5\P4TTETEE\MP900431785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-180975" y="-1827213"/>
            <a:ext cx="9753600" cy="975360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latin typeface="Comic Sans MS" pitchFamily="66" charset="0"/>
              </a:rPr>
              <a:t>Chuť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lnSpcReduction="1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1</a:t>
            </a:r>
            <a:r>
              <a:rPr lang="cs-CZ" dirty="0" smtClean="0">
                <a:latin typeface="Comic Sans MS" pitchFamily="66" charset="0"/>
              </a:rPr>
              <a:t>. K čemu slouží chuť. Pohárky?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latin typeface="Comic Sans MS" pitchFamily="66" charset="0"/>
              </a:rPr>
              <a:t>K rozeznávání chutí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latin typeface="Comic Sans MS" pitchFamily="66" charset="0"/>
              </a:rPr>
              <a:t>2. Jaké základní chutě rozeznáváme?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latin typeface="Comic Sans MS" pitchFamily="66" charset="0"/>
              </a:rPr>
              <a:t>Sladko, </a:t>
            </a:r>
            <a:r>
              <a:rPr lang="cs-CZ" dirty="0" err="1" smtClean="0">
                <a:latin typeface="Comic Sans MS" pitchFamily="66" charset="0"/>
              </a:rPr>
              <a:t>slano</a:t>
            </a:r>
            <a:r>
              <a:rPr lang="cs-CZ" dirty="0" smtClean="0">
                <a:latin typeface="Comic Sans MS" pitchFamily="66" charset="0"/>
              </a:rPr>
              <a:t>, kyselo, hořko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latin typeface="Comic Sans MS" pitchFamily="66" charset="0"/>
              </a:rPr>
              <a:t>3. Kterým orgánem chutnáme?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latin typeface="Comic Sans MS" pitchFamily="66" charset="0"/>
              </a:rPr>
              <a:t>Jazykem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latin typeface="Comic Sans MS" pitchFamily="66" charset="0"/>
              </a:rPr>
              <a:t>4.Kde je jazyk umístěn?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>
                <a:latin typeface="Comic Sans MS" pitchFamily="66" charset="0"/>
              </a:rPr>
              <a:t> </a:t>
            </a:r>
            <a:r>
              <a:rPr lang="cs-CZ" dirty="0" smtClean="0">
                <a:latin typeface="Comic Sans MS" pitchFamily="66" charset="0"/>
              </a:rPr>
              <a:t>V dutině ústní</a:t>
            </a:r>
            <a:endParaRPr lang="cs-CZ" dirty="0"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9" dur="1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16386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smtClean="0"/>
          </a:p>
        </p:txBody>
      </p:sp>
      <p:pic>
        <p:nvPicPr>
          <p:cNvPr id="16387" name="Picture 2" descr="C:\Documents and Settings\Mamka\Local Settings\Temporary Internet Files\Content.IE5\9W6BLO3U\MP900411759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866775" y="-2058988"/>
            <a:ext cx="6505575" cy="975360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latin typeface="Comic Sans MS" pitchFamily="66" charset="0"/>
              </a:rPr>
              <a:t>Hmat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lnSpcReduction="1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latin typeface="Comic Sans MS" pitchFamily="66" charset="0"/>
              </a:rPr>
              <a:t>1. Kde jsou hmatové receptory?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>
                <a:latin typeface="Comic Sans MS" pitchFamily="66" charset="0"/>
              </a:rPr>
              <a:t> </a:t>
            </a:r>
            <a:r>
              <a:rPr lang="cs-CZ" dirty="0" smtClean="0">
                <a:latin typeface="Comic Sans MS" pitchFamily="66" charset="0"/>
              </a:rPr>
              <a:t>V kůži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latin typeface="Comic Sans MS" pitchFamily="66" charset="0"/>
              </a:rPr>
              <a:t>2. Kolik má člověk smyslů?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latin typeface="Comic Sans MS" pitchFamily="66" charset="0"/>
              </a:rPr>
              <a:t>5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latin typeface="Comic Sans MS" pitchFamily="66" charset="0"/>
              </a:rPr>
              <a:t>3. Je hmat smysl?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latin typeface="Comic Sans MS" pitchFamily="66" charset="0"/>
              </a:rPr>
              <a:t>Ano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latin typeface="Comic Sans MS" pitchFamily="66" charset="0"/>
              </a:rPr>
              <a:t> 4.Čím hmatá kojenec?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latin typeface="Comic Sans MS" pitchFamily="66" charset="0"/>
              </a:rPr>
              <a:t> Ústy</a:t>
            </a:r>
            <a:endParaRPr lang="cs-CZ" dirty="0"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18434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smtClean="0"/>
          </a:p>
        </p:txBody>
      </p:sp>
      <p:pic>
        <p:nvPicPr>
          <p:cNvPr id="18435" name="Picture 3" descr="C:\Documents and Settings\Mamka\Local Settings\Temporary Internet Files\Content.IE5\3B4X6PZ1\MP900402576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-1239838" y="-563563"/>
            <a:ext cx="12182476" cy="975360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latin typeface="Comic Sans MS" pitchFamily="66" charset="0"/>
              </a:rPr>
              <a:t>Čich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fontScale="92500" lnSpcReduction="1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latin typeface="Comic Sans MS" pitchFamily="66" charset="0"/>
              </a:rPr>
              <a:t>1. Který orgán umožňuje čich?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latin typeface="Comic Sans MS" pitchFamily="66" charset="0"/>
              </a:rPr>
              <a:t>Nos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latin typeface="Comic Sans MS" pitchFamily="66" charset="0"/>
              </a:rPr>
              <a:t>2. Je kořen nosu u hlavy?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latin typeface="Comic Sans MS" pitchFamily="66" charset="0"/>
              </a:rPr>
              <a:t>Ano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latin typeface="Comic Sans MS" pitchFamily="66" charset="0"/>
              </a:rPr>
              <a:t>3. Kterým smyslovým orgánem rozeznáváme pachy?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latin typeface="Comic Sans MS" pitchFamily="66" charset="0"/>
              </a:rPr>
              <a:t>Nosem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latin typeface="Comic Sans MS" pitchFamily="66" charset="0"/>
              </a:rPr>
              <a:t>4.Proč jsou chloupky v nose?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latin typeface="Comic Sans MS" pitchFamily="66" charset="0"/>
              </a:rPr>
              <a:t>K zachycení mechanických nečistot</a:t>
            </a:r>
            <a:endParaRPr lang="cs-CZ" dirty="0"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fontScale="85000" lnSpcReduction="2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latin typeface="Comic Sans MS" pitchFamily="66" charset="0"/>
              </a:rPr>
              <a:t>Vytvořeno jako DUM do předmětu přírodopis na ZŠ a MŠ 17.listopadu 1325, Mladá Boleslav pro 8.ročník základní školy.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>
              <a:latin typeface="Comic Sans MS" pitchFamily="66" charset="0"/>
            </a:endParaRP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latin typeface="Comic Sans MS" pitchFamily="66" charset="0"/>
              </a:rPr>
              <a:t>Materiál slouží k doplnění učiva o lidském těle.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>
              <a:latin typeface="Comic Sans MS" pitchFamily="66" charset="0"/>
            </a:endParaRP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latin typeface="Comic Sans MS" pitchFamily="66" charset="0"/>
              </a:rPr>
              <a:t>Materiál je vhodné prezentovat pomocí  interaktivní tabule.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>
              <a:latin typeface="Comic Sans MS" pitchFamily="66" charset="0"/>
            </a:endParaRP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latin typeface="Comic Sans MS" pitchFamily="66" charset="0"/>
              </a:rPr>
              <a:t>Materiál byl vytvořen a pilotován v II. pololetí školního roku 2011/2012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9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" presetID="39" presetClass="entr" presetSubtype="0" ac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39" presetClass="entr" presetSubtype="0" ac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39" presetClass="entr" presetSubtype="0" ac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latin typeface="Comic Sans MS" pitchFamily="66" charset="0"/>
              </a:rPr>
              <a:t>citace</a:t>
            </a:r>
          </a:p>
        </p:txBody>
      </p:sp>
      <p:sp>
        <p:nvSpPr>
          <p:cNvPr id="21506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>
                <a:latin typeface="Comic Sans MS" pitchFamily="66" charset="0"/>
              </a:rPr>
              <a:t>Vlastní zdroje</a:t>
            </a:r>
          </a:p>
          <a:p>
            <a:r>
              <a:rPr lang="cs-CZ" smtClean="0">
                <a:latin typeface="Comic Sans MS" pitchFamily="66" charset="0"/>
              </a:rPr>
              <a:t>Galerie MS klipart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</TotalTime>
  <Words>162</Words>
  <Application>Microsoft Office PowerPoint</Application>
  <PresentationFormat>Předvádění na obrazovce (4:3)</PresentationFormat>
  <Paragraphs>44</Paragraphs>
  <Slides>9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3" baseType="lpstr">
      <vt:lpstr>Calibri</vt:lpstr>
      <vt:lpstr>Arial</vt:lpstr>
      <vt:lpstr>Comic Sans MS</vt:lpstr>
      <vt:lpstr>Motiv sady Office</vt:lpstr>
      <vt:lpstr>Smysly II. </vt:lpstr>
      <vt:lpstr>Snímek 2</vt:lpstr>
      <vt:lpstr>Chuť  </vt:lpstr>
      <vt:lpstr>Snímek 4</vt:lpstr>
      <vt:lpstr>Hmat</vt:lpstr>
      <vt:lpstr>Snímek 6</vt:lpstr>
      <vt:lpstr>Čich</vt:lpstr>
      <vt:lpstr>Snímek 8</vt:lpstr>
      <vt:lpstr>citace</vt:lpstr>
    </vt:vector>
  </TitlesOfParts>
  <Company>Lucka a Lenka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smyslyII chuť, hmat, čich</dc:title>
  <dc:creator>Mamka</dc:creator>
  <cp:lastModifiedBy>Maminka</cp:lastModifiedBy>
  <cp:revision>5</cp:revision>
  <dcterms:created xsi:type="dcterms:W3CDTF">2012-03-09T21:28:37Z</dcterms:created>
  <dcterms:modified xsi:type="dcterms:W3CDTF">2012-12-18T12:49:47Z</dcterms:modified>
</cp:coreProperties>
</file>