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3C72D-70BB-49FC-93C6-0B8A8E348668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45ECD-E6C7-4549-AF0C-48C600204D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Opakování-měkkýši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Autor: Mgr. Iva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Hirschová</a:t>
            </a: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VY_32_INOVACE_22_Měkkýši-opakování</a:t>
            </a: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sz="1200" dirty="0" smtClean="0">
                <a:solidFill>
                  <a:schemeClr val="bg1"/>
                </a:solidFill>
                <a:latin typeface="Comic Sans MS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1200" dirty="0" smtClean="0">
                <a:solidFill>
                  <a:schemeClr val="bg1"/>
                </a:solidFill>
                <a:latin typeface="Comic Sans MS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Co už víme...nebo nevíme?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chemeClr val="bg1"/>
                </a:solidFill>
              </a:rPr>
              <a:t>?</a:t>
            </a:r>
            <a:r>
              <a:rPr lang="cs-CZ" dirty="0" smtClean="0">
                <a:solidFill>
                  <a:schemeClr val="bg1"/>
                </a:solidFill>
              </a:rPr>
              <a:t>1. Proč se měkkýši jmenují měkkýši?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</a:rPr>
              <a:t>..protože mají měkké tělo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</a:rPr>
              <a:t>?2. Jaký typ nervové soustavy mají měkkýši?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</a:rPr>
              <a:t>…provazcovitá n. s.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</a:rPr>
              <a:t>?3.Jak dělíme měkkýše?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</a:rPr>
              <a:t>…plži mlži hlavonožci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</a:rPr>
              <a:t>?4. Jak se jmenuje schránka Plžů?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</a:rPr>
              <a:t>…ulita</a:t>
            </a:r>
          </a:p>
          <a:p>
            <a:pPr>
              <a:buFont typeface="Courier New" pitchFamily="49" charset="0"/>
              <a:buChar char="o"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?5. Co je radula?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…Jazyková páska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?6. Která tykadla slouží k vidění?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…dlouhá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?7.Co je hermafrodit?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…obojetník-jeden jedinec má samčí i samičí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pohl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 buňky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?8. Co je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gonochorista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…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neobojetník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- jeden jedinec má samčí a druhý samičí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pohl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 buňky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?9. Který plž je dlouhý cca 10cm a schránku má pouze v podobě hřbetního štítu?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..plzák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?10. Který plž nemá schránku vůbec?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…slimák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?11. Co je redukce?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…snížení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A co už nyní opravdu víme?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Kmen Měkkýši je dělen na Plže Mlže a Hlavonožce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Plži mají plně vyvinutou ulitu(hlemýžď), nebo došlo k její částečné redukci(plzák), či úplné(slimák)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K rozmělnění potravy slouží radula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Oči jsou umístěny na dlouhých tykadlech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Plži jsou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hermafrodité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, přesto je zde ale samooplození zcela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vyjímečné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!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U měkkýšů je zastoupen již druhý-složitější typ NS- provazcovitá…primární –rozptýlená byla zmíněna u ŽAHAVCŮ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Nejsou vítanými návštěvníky zahrad…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C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itace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V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lastní 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zdroje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Vytvořeno jako DUM do předmětu přírodopis na ZŠ a MŠ 17.listopadu 1325, Mladá Boleslav pro 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6.ročník 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základní školy.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Materiál slouží k doplnění učiva o 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bezobratlých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Materiál je vhodné prezentovat pomocí  interaktivní tabule.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Materiál byl vytvořen a pilotován v I.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310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Opakování-měkkýši</vt:lpstr>
      <vt:lpstr>Co už víme...nebo nevíme?</vt:lpstr>
      <vt:lpstr>Snímek 3</vt:lpstr>
      <vt:lpstr>Snímek 4</vt:lpstr>
      <vt:lpstr>Snímek 5</vt:lpstr>
      <vt:lpstr>Snímek 6</vt:lpstr>
      <vt:lpstr>Citace</vt:lpstr>
      <vt:lpstr>Snímek 8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19</cp:revision>
  <dcterms:created xsi:type="dcterms:W3CDTF">2011-12-27T18:46:20Z</dcterms:created>
  <dcterms:modified xsi:type="dcterms:W3CDTF">2011-12-31T12:03:02Z</dcterms:modified>
</cp:coreProperties>
</file>