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76D1D-FAC6-4866-81B8-E510A341AFBC}" type="datetimeFigureOut">
              <a:rPr lang="cs-CZ" smtClean="0"/>
              <a:pPr/>
              <a:t>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2A4F6-4361-4DC7-ACDB-A5A5BB7B7E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Bauhaus 93" pitchFamily="82" charset="0"/>
              </a:rPr>
              <a:t>Plazi,ptáci</a:t>
            </a:r>
            <a:endParaRPr lang="cs-CZ" dirty="0">
              <a:latin typeface="Bauhaus 93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789040"/>
            <a:ext cx="6400800" cy="2808312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Autor: Mgr. Iva </a:t>
            </a:r>
            <a:r>
              <a:rPr lang="cs-CZ" dirty="0" err="1" smtClean="0">
                <a:solidFill>
                  <a:schemeClr val="tx1"/>
                </a:solidFill>
                <a:latin typeface="Bauhaus 93" pitchFamily="82" charset="0"/>
              </a:rPr>
              <a:t>Hirschová</a:t>
            </a: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VY_32_INOVACE_35_Plazi,Ptáci-opakování</a:t>
            </a: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endParaRPr lang="cs-CZ" dirty="0" smtClean="0">
              <a:solidFill>
                <a:schemeClr val="tx1"/>
              </a:solidFill>
              <a:latin typeface="Bauhaus 93" pitchFamily="82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Bauhaus 93" pitchFamily="82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Bauhaus 93" pitchFamily="82" charset="0"/>
              </a:rPr>
              <a:t>1.Který plaz zabije člověka pomocí  bakterií žijících v jeho tlamě?</a:t>
            </a:r>
          </a:p>
          <a:p>
            <a:r>
              <a:rPr lang="cs-CZ" dirty="0" smtClean="0">
                <a:latin typeface="Bauhaus 93" pitchFamily="82" charset="0"/>
              </a:rPr>
              <a:t>Varan komodský</a:t>
            </a:r>
          </a:p>
          <a:p>
            <a:r>
              <a:rPr lang="cs-CZ" dirty="0" smtClean="0">
                <a:latin typeface="Bauhaus 93" pitchFamily="82" charset="0"/>
              </a:rPr>
              <a:t>2.Patří hadi mezi teplokrevná zvířata?</a:t>
            </a:r>
          </a:p>
          <a:p>
            <a:r>
              <a:rPr lang="cs-CZ" dirty="0" smtClean="0">
                <a:latin typeface="Bauhaus 93" pitchFamily="82" charset="0"/>
              </a:rPr>
              <a:t>Ne</a:t>
            </a:r>
          </a:p>
          <a:p>
            <a:r>
              <a:rPr lang="cs-CZ" dirty="0" smtClean="0">
                <a:latin typeface="Bauhaus 93" pitchFamily="82" charset="0"/>
              </a:rPr>
              <a:t>3.Co je kloaka? </a:t>
            </a:r>
          </a:p>
          <a:p>
            <a:r>
              <a:rPr lang="cs-CZ" dirty="0" smtClean="0">
                <a:latin typeface="Bauhaus 93" pitchFamily="82" charset="0"/>
              </a:rPr>
              <a:t>Společné vyústění TS,VS,PS</a:t>
            </a:r>
            <a:endParaRPr lang="cs-CZ" dirty="0">
              <a:latin typeface="Bauhaus 93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Bauhaus 93" pitchFamily="82" charset="0"/>
              </a:rPr>
              <a:t>4. Je zmije škrtič?</a:t>
            </a:r>
          </a:p>
          <a:p>
            <a:r>
              <a:rPr lang="cs-CZ" dirty="0" smtClean="0">
                <a:latin typeface="Bauhaus 93" pitchFamily="82" charset="0"/>
              </a:rPr>
              <a:t>Ne</a:t>
            </a:r>
          </a:p>
          <a:p>
            <a:r>
              <a:rPr lang="cs-CZ" dirty="0" smtClean="0">
                <a:latin typeface="Bauhaus 93" pitchFamily="82" charset="0"/>
              </a:rPr>
              <a:t>5.Kdo má mazovou žlázu?</a:t>
            </a:r>
          </a:p>
          <a:p>
            <a:r>
              <a:rPr lang="cs-CZ" dirty="0" smtClean="0">
                <a:latin typeface="Bauhaus 93" pitchFamily="82" charset="0"/>
              </a:rPr>
              <a:t>ptáci</a:t>
            </a:r>
          </a:p>
          <a:p>
            <a:r>
              <a:rPr lang="cs-CZ" dirty="0" smtClean="0">
                <a:latin typeface="Bauhaus 93" pitchFamily="82" charset="0"/>
              </a:rPr>
              <a:t>6. K čemu slouží mazová žláza?</a:t>
            </a:r>
          </a:p>
          <a:p>
            <a:r>
              <a:rPr lang="cs-CZ" dirty="0" smtClean="0">
                <a:latin typeface="Bauhaus 93" pitchFamily="82" charset="0"/>
              </a:rPr>
              <a:t>K promaštění peří a zabránění přístupu vody k tělu- podchlazení</a:t>
            </a:r>
            <a:endParaRPr lang="cs-CZ" dirty="0">
              <a:latin typeface="Bauhaus 93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Bauhaus 93" pitchFamily="82" charset="0"/>
              </a:rPr>
              <a:t>7. Druhy </a:t>
            </a:r>
            <a:r>
              <a:rPr lang="cs-CZ" dirty="0" smtClean="0">
                <a:latin typeface="Bauhaus 93" pitchFamily="82" charset="0"/>
              </a:rPr>
              <a:t>peří:</a:t>
            </a:r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Obrysové, prachové</a:t>
            </a:r>
          </a:p>
          <a:p>
            <a:r>
              <a:rPr lang="cs-CZ" dirty="0" smtClean="0">
                <a:latin typeface="Bauhaus 93" pitchFamily="82" charset="0"/>
              </a:rPr>
              <a:t>8. Co je ozobí?</a:t>
            </a:r>
          </a:p>
          <a:p>
            <a:r>
              <a:rPr lang="cs-CZ" dirty="0" smtClean="0">
                <a:latin typeface="Bauhaus 93" pitchFamily="82" charset="0"/>
              </a:rPr>
              <a:t>Kořen zobáku</a:t>
            </a:r>
          </a:p>
          <a:p>
            <a:r>
              <a:rPr lang="cs-CZ" dirty="0" smtClean="0">
                <a:latin typeface="Bauhaus 93" pitchFamily="82" charset="0"/>
              </a:rPr>
              <a:t>9. Dělení </a:t>
            </a:r>
            <a:r>
              <a:rPr lang="cs-CZ" dirty="0" smtClean="0">
                <a:latin typeface="Bauhaus 93" pitchFamily="82" charset="0"/>
              </a:rPr>
              <a:t>plazů:</a:t>
            </a:r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Ještěři, hadi, želvy, krokodýli</a:t>
            </a:r>
          </a:p>
          <a:p>
            <a:r>
              <a:rPr lang="cs-CZ" dirty="0" smtClean="0">
                <a:latin typeface="Bauhaus 93" pitchFamily="82" charset="0"/>
              </a:rPr>
              <a:t>10. Dělení </a:t>
            </a:r>
            <a:r>
              <a:rPr lang="cs-CZ" dirty="0" smtClean="0">
                <a:latin typeface="Bauhaus 93" pitchFamily="82" charset="0"/>
              </a:rPr>
              <a:t>ptáků:</a:t>
            </a:r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Letci, běžci, plavci</a:t>
            </a:r>
            <a:endParaRPr lang="cs-CZ" dirty="0">
              <a:latin typeface="Bauhaus 93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auhaus 93" pitchFamily="82" charset="0"/>
              </a:rPr>
              <a:t>Citace</a:t>
            </a:r>
            <a:br>
              <a:rPr lang="cs-CZ" dirty="0" smtClean="0">
                <a:latin typeface="Bauhaus 93" pitchFamily="82" charset="0"/>
              </a:rPr>
            </a:br>
            <a:endParaRPr lang="cs-CZ" dirty="0">
              <a:latin typeface="Bauhaus 93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Bauhaus 93" pitchFamily="82" charset="0"/>
              </a:rPr>
              <a:t>Vlastní </a:t>
            </a:r>
            <a:r>
              <a:rPr lang="cs-CZ" dirty="0" smtClean="0">
                <a:latin typeface="Bauhaus 93" pitchFamily="82" charset="0"/>
              </a:rPr>
              <a:t>zdroje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Bauhaus 93" pitchFamily="82" charset="0"/>
              </a:rPr>
              <a:t>Vytvořeno jako DUM do předmětu přírodopis na ZŠ a MŠ 17.listopadu 1325, Mladá Boleslav pro 7.ročník základní školy.</a:t>
            </a:r>
          </a:p>
          <a:p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Materiál slouží k doplnění učiva o obratlovcích.</a:t>
            </a:r>
          </a:p>
          <a:p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Materiál je vhodné prezentovat pomocí  interaktivní tabule.</a:t>
            </a:r>
          </a:p>
          <a:p>
            <a:endParaRPr lang="cs-CZ" dirty="0" smtClean="0">
              <a:latin typeface="Bauhaus 93" pitchFamily="82" charset="0"/>
            </a:endParaRPr>
          </a:p>
          <a:p>
            <a:r>
              <a:rPr lang="cs-CZ" dirty="0" smtClean="0">
                <a:latin typeface="Bauhaus 93" pitchFamily="82" charset="0"/>
              </a:rPr>
              <a:t>Materiál byl vytvořen a pilotován v I. pololetí školního roku </a:t>
            </a:r>
            <a:r>
              <a:rPr lang="cs-CZ" dirty="0" smtClean="0">
                <a:latin typeface="Bauhaus 93" pitchFamily="82" charset="0"/>
              </a:rPr>
              <a:t>2011/2012.</a:t>
            </a:r>
            <a:endParaRPr lang="cs-CZ" dirty="0" smtClean="0">
              <a:latin typeface="Bauhaus 93" pitchFamily="82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180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Plazi,ptáci</vt:lpstr>
      <vt:lpstr>Snímek 2</vt:lpstr>
      <vt:lpstr>Snímek 3</vt:lpstr>
      <vt:lpstr>Snímek 4</vt:lpstr>
      <vt:lpstr>Citace </vt:lpstr>
      <vt:lpstr>Snímek 6</vt:lpstr>
    </vt:vector>
  </TitlesOfParts>
  <Company>Lucka a Lenka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Plazi, ptáciopakování</dc:title>
  <dc:creator>Mamka</dc:creator>
  <cp:lastModifiedBy>Mamka</cp:lastModifiedBy>
  <cp:revision>2</cp:revision>
  <dcterms:created xsi:type="dcterms:W3CDTF">2011-12-31T17:13:49Z</dcterms:created>
  <dcterms:modified xsi:type="dcterms:W3CDTF">2012-01-01T13:12:15Z</dcterms:modified>
</cp:coreProperties>
</file>