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95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6BC19-DB51-4025-8537-DBDE57EB27E9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A7054-4C86-4C41-822D-E32C4C57BD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6BC19-DB51-4025-8537-DBDE57EB27E9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A7054-4C86-4C41-822D-E32C4C57BD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6BC19-DB51-4025-8537-DBDE57EB27E9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A7054-4C86-4C41-822D-E32C4C57BD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6BC19-DB51-4025-8537-DBDE57EB27E9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A7054-4C86-4C41-822D-E32C4C57BD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6BC19-DB51-4025-8537-DBDE57EB27E9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A7054-4C86-4C41-822D-E32C4C57BD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6BC19-DB51-4025-8537-DBDE57EB27E9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A7054-4C86-4C41-822D-E32C4C57BD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6BC19-DB51-4025-8537-DBDE57EB27E9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A7054-4C86-4C41-822D-E32C4C57BD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6BC19-DB51-4025-8537-DBDE57EB27E9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A7054-4C86-4C41-822D-E32C4C57BD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6BC19-DB51-4025-8537-DBDE57EB27E9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A7054-4C86-4C41-822D-E32C4C57BD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6BC19-DB51-4025-8537-DBDE57EB27E9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A7054-4C86-4C41-822D-E32C4C57BD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D6BC19-DB51-4025-8537-DBDE57EB27E9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A7054-4C86-4C41-822D-E32C4C57BD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18000" b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D6BC19-DB51-4025-8537-DBDE57EB27E9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6A7054-4C86-4C41-822D-E32C4C57BD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Kristen ITC" pitchFamily="66" charset="0"/>
              </a:rPr>
              <a:t>Botanika</a:t>
            </a:r>
            <a:endParaRPr lang="cs-CZ" dirty="0">
              <a:latin typeface="Kristen ITC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11152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Kristen ITC" pitchFamily="66" charset="0"/>
              </a:rPr>
              <a:t>Autor: Mgr. Iva </a:t>
            </a:r>
            <a:r>
              <a:rPr lang="cs-CZ" dirty="0" err="1" smtClean="0">
                <a:solidFill>
                  <a:schemeClr val="tx1"/>
                </a:solidFill>
                <a:latin typeface="Kristen ITC" pitchFamily="66" charset="0"/>
              </a:rPr>
              <a:t>Hirschová</a:t>
            </a:r>
            <a:endParaRPr lang="cs-CZ" dirty="0" smtClean="0">
              <a:solidFill>
                <a:schemeClr val="tx1"/>
              </a:solidFill>
              <a:latin typeface="Kristen ITC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Kristen ITC" pitchFamily="66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Kristen ITC" pitchFamily="66" charset="0"/>
              </a:rPr>
              <a:t>VY_32_INOVACE_41_Buňka</a:t>
            </a: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Kristen ITC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Kristen ITC" pitchFamily="66" charset="0"/>
            </a:endParaRPr>
          </a:p>
          <a:p>
            <a:pPr>
              <a:defRPr/>
            </a:pPr>
            <a:r>
              <a:rPr lang="cs-CZ" sz="1100" dirty="0" smtClean="0">
                <a:solidFill>
                  <a:schemeClr val="tx1"/>
                </a:solidFill>
                <a:latin typeface="Kristen ITC" pitchFamily="66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sz="1100" dirty="0" smtClean="0">
                <a:solidFill>
                  <a:schemeClr val="tx1"/>
                </a:solidFill>
                <a:latin typeface="Kristen ITC" pitchFamily="66" charset="0"/>
              </a:rPr>
              <a:t>OP VK oblast podpory 1.4 s názvem Zlepšení podmínek pro vzdělávání na základních školách.</a:t>
            </a:r>
          </a:p>
          <a:p>
            <a:endParaRPr lang="cs-CZ" dirty="0" smtClean="0">
              <a:latin typeface="Kristen ITC" pitchFamily="66" charset="0"/>
            </a:endParaRP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2800" dirty="0" smtClean="0">
                <a:latin typeface="Kristen ITC" pitchFamily="66" charset="0"/>
              </a:rPr>
              <a:t>Základní stavební a funkční jednotka organismu</a:t>
            </a:r>
          </a:p>
          <a:p>
            <a:pPr>
              <a:buFont typeface="Wingdings" pitchFamily="2" charset="2"/>
              <a:buChar char="ü"/>
            </a:pPr>
            <a:endParaRPr lang="cs-CZ" sz="2800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2800" dirty="0" smtClean="0">
                <a:latin typeface="Kristen ITC" pitchFamily="66" charset="0"/>
              </a:rPr>
              <a:t>buňka-rostlinná</a:t>
            </a:r>
          </a:p>
          <a:p>
            <a:pPr>
              <a:buFont typeface="Wingdings" pitchFamily="2" charset="2"/>
              <a:buChar char="ü"/>
            </a:pPr>
            <a:r>
              <a:rPr lang="cs-CZ" sz="2800" dirty="0">
                <a:latin typeface="Kristen ITC" pitchFamily="66" charset="0"/>
              </a:rPr>
              <a:t> </a:t>
            </a:r>
            <a:r>
              <a:rPr lang="cs-CZ" sz="2800" dirty="0" smtClean="0">
                <a:latin typeface="Kristen ITC" pitchFamily="66" charset="0"/>
              </a:rPr>
              <a:t>         - živočišná</a:t>
            </a:r>
          </a:p>
          <a:p>
            <a:pPr>
              <a:buFont typeface="Wingdings" pitchFamily="2" charset="2"/>
              <a:buChar char="ü"/>
            </a:pPr>
            <a:endParaRPr lang="cs-CZ" sz="2800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2800" dirty="0" smtClean="0">
                <a:latin typeface="Kristen ITC" pitchFamily="66" charset="0"/>
              </a:rPr>
              <a:t>Obě jsou tvořeny řadou organel</a:t>
            </a:r>
          </a:p>
          <a:p>
            <a:pPr>
              <a:buFont typeface="Wingdings" pitchFamily="2" charset="2"/>
              <a:buChar char="ü"/>
            </a:pPr>
            <a:endParaRPr lang="cs-CZ" sz="2800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2800" dirty="0" smtClean="0">
                <a:latin typeface="Kristen ITC" pitchFamily="66" charset="0"/>
              </a:rPr>
              <a:t>Organela- orgán buňky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pPr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Kristen ITC" pitchFamily="66" charset="0"/>
              </a:rPr>
              <a:t>Rostlinná buňka</a:t>
            </a:r>
            <a:br>
              <a:rPr lang="cs-CZ" dirty="0" smtClean="0">
                <a:latin typeface="Kristen ITC" pitchFamily="66" charset="0"/>
              </a:rPr>
            </a:br>
            <a:endParaRPr lang="cs-CZ" dirty="0">
              <a:latin typeface="Kristen ITC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256584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Buněčná stěna-odděluje buňku od okolí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Vakuola-obsahuje buněčnou šťávu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Jádro-řídící funkce, rozmnožování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>
                <a:latin typeface="Kristen ITC" pitchFamily="66" charset="0"/>
              </a:rPr>
              <a:t> </a:t>
            </a:r>
            <a:r>
              <a:rPr lang="cs-CZ" dirty="0" smtClean="0">
                <a:latin typeface="Kristen ITC" pitchFamily="66" charset="0"/>
              </a:rPr>
              <a:t>Chloroplast-chlorofyl-fotosyntéza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Cytoplasma-výplň buňky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Mitochondrie-dýchání, zdroj E</a:t>
            </a:r>
            <a:endParaRPr lang="cs-CZ" dirty="0">
              <a:latin typeface="Kristen ITC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Kristen ITC" pitchFamily="66" charset="0"/>
              </a:rPr>
              <a:t>Živočišná buňka</a:t>
            </a:r>
            <a:br>
              <a:rPr lang="cs-CZ" dirty="0" smtClean="0">
                <a:latin typeface="Kristen ITC" pitchFamily="66" charset="0"/>
              </a:rPr>
            </a:br>
            <a:endParaRPr lang="cs-CZ" dirty="0">
              <a:latin typeface="Kristen ITC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525963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Plazmatická membrána-částečná propustnost, komunikace mezi prostředím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>
                <a:latin typeface="Kristen ITC" pitchFamily="66" charset="0"/>
              </a:rPr>
              <a:t> </a:t>
            </a:r>
            <a:r>
              <a:rPr lang="cs-CZ" dirty="0" smtClean="0">
                <a:latin typeface="Kristen ITC" pitchFamily="66" charset="0"/>
              </a:rPr>
              <a:t>jádro- viz předchozí strana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Mitochondrie-viz předchozí strana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Cytoplasma-viz předchozí strana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Kristen ITC" pitchFamily="66" charset="0"/>
              </a:rPr>
              <a:t>Co </a:t>
            </a:r>
            <a:r>
              <a:rPr lang="cs-CZ" dirty="0" err="1" smtClean="0">
                <a:latin typeface="Kristen ITC" pitchFamily="66" charset="0"/>
              </a:rPr>
              <a:t>co</a:t>
            </a:r>
            <a:r>
              <a:rPr lang="cs-CZ" dirty="0" smtClean="0">
                <a:latin typeface="Kristen ITC" pitchFamily="66" charset="0"/>
              </a:rPr>
              <a:t> tvoří:</a:t>
            </a:r>
            <a:endParaRPr lang="cs-CZ" dirty="0">
              <a:latin typeface="Kristen ITC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504056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Soubor buněk stejného tvaru a činnosti tvoří-tkáň, pletivo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Tkáně, pletiva-tvoří orgány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Orgány- tvoří soustavy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Soustavy tvoří -organismus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Pozorování buněk je možné pouze mikroskopem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err="1" smtClean="0">
                <a:latin typeface="Kristen ITC" pitchFamily="66" charset="0"/>
              </a:rPr>
              <a:t>J.E.Purkyně</a:t>
            </a:r>
            <a:r>
              <a:rPr lang="cs-CZ" dirty="0" smtClean="0">
                <a:latin typeface="Kristen ITC" pitchFamily="66" charset="0"/>
              </a:rPr>
              <a:t>- průkopník v oblasti buněčné vědy-cytologie, studoval lékařství</a:t>
            </a:r>
            <a:endParaRPr lang="cs-CZ" dirty="0">
              <a:latin typeface="Kristen ITC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Kristen ITC" pitchFamily="66" charset="0"/>
              </a:rPr>
              <a:t>Citace</a:t>
            </a:r>
            <a:endParaRPr lang="cs-CZ" dirty="0">
              <a:latin typeface="Kristen ITC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Vlastní zdroje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err="1" smtClean="0">
                <a:latin typeface="Kristen ITC" pitchFamily="66" charset="0"/>
              </a:rPr>
              <a:t>Wikipedia.cz</a:t>
            </a:r>
            <a:r>
              <a:rPr lang="cs-CZ" dirty="0" smtClean="0">
                <a:latin typeface="Kristen ITC" pitchFamily="66" charset="0"/>
              </a:rPr>
              <a:t>. </a:t>
            </a:r>
            <a:r>
              <a:rPr lang="cs-CZ" sz="1600" i="1" dirty="0" smtClean="0">
                <a:latin typeface="Kristen ITC" pitchFamily="66" charset="0"/>
              </a:rPr>
              <a:t>Http://cs.wikipedia.org/wiki/Soubor:Rhoeo_Discolor_epidermis.jpg</a:t>
            </a:r>
            <a:r>
              <a:rPr lang="cs-CZ" sz="1600" dirty="0" smtClean="0">
                <a:latin typeface="Kristen ITC" pitchFamily="66" charset="0"/>
              </a:rPr>
              <a:t> [online]. [cit. 11. 5. 2005].</a:t>
            </a:r>
            <a:endParaRPr lang="cs-CZ" sz="1600" dirty="0">
              <a:latin typeface="Kristen ITC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Vytvořeno jako DUM do předmětu přírodopis na ZŠ a MŠ 17.listopadu 1325, Mladá Boleslav pro 6.ročník základní školy.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Materiál slouží k doplnění učiva o botanice.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Materiál je vhodné prezentovat pomocí  interaktivní tabule.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Kristen ITC" pitchFamily="66" charset="0"/>
              </a:rPr>
              <a:t>Materiál byl vytvořen a pilotován v I. pololetí školního roku 2012/2013.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1202</TotalTime>
  <Words>201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Botanika</vt:lpstr>
      <vt:lpstr>Prezentace aplikace PowerPoint</vt:lpstr>
      <vt:lpstr>Rostlinná buňka </vt:lpstr>
      <vt:lpstr>Živočišná buňka </vt:lpstr>
      <vt:lpstr>Co co tvoří:</vt:lpstr>
      <vt:lpstr>Prezentace aplikace PowerPoint</vt:lpstr>
      <vt:lpstr>Citace</vt:lpstr>
      <vt:lpstr>Prezentace aplikace PowerPoint</vt:lpstr>
    </vt:vector>
  </TitlesOfParts>
  <Company>Lucka a Lenka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buňka</dc:title>
  <dc:creator>Mamka</dc:creator>
  <cp:lastModifiedBy>Iva Hirschová</cp:lastModifiedBy>
  <cp:revision>9</cp:revision>
  <dcterms:created xsi:type="dcterms:W3CDTF">2011-12-30T20:47:56Z</dcterms:created>
  <dcterms:modified xsi:type="dcterms:W3CDTF">2012-11-23T12:13:18Z</dcterms:modified>
</cp:coreProperties>
</file>