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C1275-D4E8-47F6-985C-3B483790F05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9419-A998-4D2C-B1A6-BF5B19C3B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C1275-D4E8-47F6-985C-3B483790F05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9419-A998-4D2C-B1A6-BF5B19C3B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C1275-D4E8-47F6-985C-3B483790F05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9419-A998-4D2C-B1A6-BF5B19C3B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C1275-D4E8-47F6-985C-3B483790F05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9419-A998-4D2C-B1A6-BF5B19C3B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C1275-D4E8-47F6-985C-3B483790F05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9419-A998-4D2C-B1A6-BF5B19C3B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C1275-D4E8-47F6-985C-3B483790F05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9419-A998-4D2C-B1A6-BF5B19C3B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C1275-D4E8-47F6-985C-3B483790F05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9419-A998-4D2C-B1A6-BF5B19C3B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C1275-D4E8-47F6-985C-3B483790F05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9419-A998-4D2C-B1A6-BF5B19C3B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C1275-D4E8-47F6-985C-3B483790F05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9419-A998-4D2C-B1A6-BF5B19C3B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C1275-D4E8-47F6-985C-3B483790F05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9419-A998-4D2C-B1A6-BF5B19C3B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C1275-D4E8-47F6-985C-3B483790F05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9419-A998-4D2C-B1A6-BF5B19C3B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5C1275-D4E8-47F6-985C-3B483790F05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919419-A998-4D2C-B1A6-BF5B19C3BF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Nižší rostliny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855168"/>
          </a:xfrm>
        </p:spPr>
        <p:txBody>
          <a:bodyPr>
            <a:normAutofit fontScale="32500" lnSpcReduction="20000"/>
          </a:bodyPr>
          <a:lstStyle/>
          <a:p>
            <a:endParaRPr lang="cs-CZ" sz="3600" dirty="0" smtClean="0"/>
          </a:p>
          <a:p>
            <a:pPr>
              <a:defRPr/>
            </a:pPr>
            <a:r>
              <a:rPr lang="cs-CZ" sz="6200" dirty="0" smtClean="0">
                <a:solidFill>
                  <a:schemeClr val="tx1"/>
                </a:solidFill>
              </a:rPr>
              <a:t>Autor: Mgr. Iva </a:t>
            </a:r>
            <a:r>
              <a:rPr lang="cs-CZ" sz="6200" dirty="0" err="1" smtClean="0">
                <a:solidFill>
                  <a:schemeClr val="tx1"/>
                </a:solidFill>
              </a:rPr>
              <a:t>Hirschová</a:t>
            </a:r>
            <a:endParaRPr lang="cs-CZ" sz="6200" dirty="0" smtClean="0">
              <a:solidFill>
                <a:schemeClr val="tx1"/>
              </a:solidFill>
            </a:endParaRPr>
          </a:p>
          <a:p>
            <a:pPr>
              <a:defRPr/>
            </a:pPr>
            <a:endParaRPr lang="cs-CZ" sz="6200" dirty="0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sz="6200" dirty="0" smtClean="0">
                <a:solidFill>
                  <a:schemeClr val="tx1"/>
                </a:solidFill>
              </a:rPr>
              <a:t>VY_32_INOVACE_45_Řasy</a:t>
            </a:r>
            <a:endParaRPr lang="cs-CZ" sz="6200" dirty="0" smtClean="0">
              <a:solidFill>
                <a:schemeClr val="tx1"/>
              </a:solidFill>
            </a:endParaRPr>
          </a:p>
          <a:p>
            <a:pPr>
              <a:defRPr/>
            </a:pPr>
            <a:endParaRPr lang="cs-CZ" sz="6200" dirty="0" smtClean="0">
              <a:solidFill>
                <a:schemeClr val="tx1"/>
              </a:solidFill>
            </a:endParaRPr>
          </a:p>
          <a:p>
            <a:pPr>
              <a:defRPr/>
            </a:pPr>
            <a:endParaRPr lang="cs-CZ" sz="6200" dirty="0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sz="6200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pPr>
              <a:defRPr/>
            </a:pPr>
            <a:r>
              <a:rPr lang="cs-CZ" sz="6200" dirty="0" smtClean="0">
                <a:solidFill>
                  <a:schemeClr val="tx1"/>
                </a:solidFill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"/>
            <a:ext cx="9143999" cy="1449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Jednobuněčné řasy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Tělo tvoří jedna </a:t>
            </a:r>
            <a:r>
              <a:rPr lang="cs-CZ" dirty="0" smtClean="0"/>
              <a:t>buňka.</a:t>
            </a:r>
            <a:endParaRPr lang="cs-CZ" dirty="0" smtClean="0"/>
          </a:p>
          <a:p>
            <a:r>
              <a:rPr lang="cs-CZ" dirty="0" smtClean="0"/>
              <a:t>Žijí ve vodě, </a:t>
            </a:r>
            <a:r>
              <a:rPr lang="cs-CZ" dirty="0" smtClean="0"/>
              <a:t>vlhku.</a:t>
            </a:r>
            <a:endParaRPr lang="cs-CZ" dirty="0" smtClean="0"/>
          </a:p>
          <a:p>
            <a:r>
              <a:rPr lang="cs-CZ" dirty="0" smtClean="0"/>
              <a:t>Výživa:voda, oxid uhličitý,  neústrojné </a:t>
            </a:r>
            <a:r>
              <a:rPr lang="cs-CZ" dirty="0" smtClean="0"/>
              <a:t>látky.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ohyb </a:t>
            </a:r>
            <a:r>
              <a:rPr lang="cs-CZ" dirty="0" smtClean="0"/>
              <a:t>také pomocí </a:t>
            </a:r>
            <a:r>
              <a:rPr lang="cs-CZ" dirty="0" smtClean="0"/>
              <a:t>bičíku.</a:t>
            </a:r>
            <a:endParaRPr lang="cs-CZ" dirty="0" smtClean="0"/>
          </a:p>
          <a:p>
            <a:r>
              <a:rPr lang="cs-CZ" dirty="0" smtClean="0"/>
              <a:t>Jsou zdrojem potravy mnoha </a:t>
            </a:r>
            <a:r>
              <a:rPr lang="cs-CZ" dirty="0" smtClean="0"/>
              <a:t>organismů.</a:t>
            </a:r>
            <a:endParaRPr lang="cs-CZ" dirty="0" smtClean="0"/>
          </a:p>
          <a:p>
            <a:r>
              <a:rPr lang="cs-CZ" dirty="0" smtClean="0"/>
              <a:t>Tělo tvoří </a:t>
            </a:r>
            <a:r>
              <a:rPr lang="cs-CZ" dirty="0" smtClean="0"/>
              <a:t>stélka.</a:t>
            </a:r>
            <a:endParaRPr lang="cs-CZ" dirty="0" smtClean="0"/>
          </a:p>
          <a:p>
            <a:r>
              <a:rPr lang="cs-CZ" dirty="0" err="1" smtClean="0"/>
              <a:t>F</a:t>
            </a:r>
            <a:r>
              <a:rPr lang="cs-CZ" dirty="0" err="1" smtClean="0"/>
              <a:t>otosyntetizují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Krásnoočko- sladkovodní řasa oválného tvaru, pohybuje se pomocí bičíku, stigma-očko.</a:t>
            </a:r>
          </a:p>
          <a:p>
            <a:pPr>
              <a:buNone/>
            </a:pPr>
            <a:r>
              <a:rPr lang="cs-CZ" dirty="0" smtClean="0"/>
              <a:t> .  Zrněnka-výskyt ve vlhku, tvoří povlaky na kamenech.</a:t>
            </a:r>
          </a:p>
          <a:p>
            <a:r>
              <a:rPr lang="cs-CZ" dirty="0" smtClean="0"/>
              <a:t>Pláštěnka-pohyb- dva bičíky, tvoří kolonie.</a:t>
            </a:r>
          </a:p>
          <a:p>
            <a:r>
              <a:rPr lang="cs-CZ" dirty="0" smtClean="0"/>
              <a:t>Váleč koulivý- přechodová forma mezi jedno- mnohobuněčnými organismy.Jde o skupiny spojených buněk.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správné tvrzení, že….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Jednobuněčná řasa je tvořena z více buněk?</a:t>
            </a:r>
          </a:p>
          <a:p>
            <a:r>
              <a:rPr lang="cs-CZ" dirty="0" smtClean="0"/>
              <a:t>Ne.</a:t>
            </a:r>
          </a:p>
          <a:p>
            <a:r>
              <a:rPr lang="cs-CZ" dirty="0" smtClean="0"/>
              <a:t>2. Stigma je očko.</a:t>
            </a:r>
          </a:p>
          <a:p>
            <a:r>
              <a:rPr lang="cs-CZ" dirty="0" smtClean="0"/>
              <a:t>Ano.</a:t>
            </a:r>
          </a:p>
          <a:p>
            <a:r>
              <a:rPr lang="cs-CZ" dirty="0" smtClean="0"/>
              <a:t>3. Krásnoočko se pohybuje pomocí bičíku.</a:t>
            </a:r>
          </a:p>
          <a:p>
            <a:r>
              <a:rPr lang="cs-CZ" dirty="0" smtClean="0"/>
              <a:t>Ano.</a:t>
            </a:r>
          </a:p>
          <a:p>
            <a:r>
              <a:rPr lang="cs-CZ" dirty="0" smtClean="0"/>
              <a:t>4.Váleč koulivý je mnohobuněčný organismus.</a:t>
            </a:r>
          </a:p>
          <a:p>
            <a:r>
              <a:rPr lang="cs-CZ" dirty="0" smtClean="0"/>
              <a:t>Ne.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/>
            <a:r>
              <a:rPr lang="cs-CZ" dirty="0" smtClean="0"/>
              <a:t>Vytvořeno jako DUM do předmětu přírodopis na ZŠ a MŠ 17.listopadu 1325, Mladá Boleslav pro 6.ročník základní školy.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Materiál slouží k doplnění učiva o botanice.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Materiál je vhodné prezentovat pomocí  interaktivní tabule.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Materiál byl vytvořen a pilotován v I. pololetí školního roku 2012/2013.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211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Nižší rostliny </vt:lpstr>
      <vt:lpstr>Jednobuněčné řasy</vt:lpstr>
      <vt:lpstr>Prezentace aplikace PowerPoint</vt:lpstr>
      <vt:lpstr>Je správné tvrzení, že….</vt:lpstr>
      <vt:lpstr>Citace</vt:lpstr>
      <vt:lpstr>Prezentace aplikace PowerPoint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Řasy </dc:title>
  <dc:creator>Mamka</dc:creator>
  <cp:lastModifiedBy>Iva Hirschová</cp:lastModifiedBy>
  <cp:revision>8</cp:revision>
  <dcterms:created xsi:type="dcterms:W3CDTF">2012-07-01T19:27:00Z</dcterms:created>
  <dcterms:modified xsi:type="dcterms:W3CDTF">2012-11-08T09:12:58Z</dcterms:modified>
</cp:coreProperties>
</file>