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4D4EF-3275-4411-8D5B-9AE20649F21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89D62-7D23-4963-A363-EDDB7166ED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amka\Local Settings\Temporary Internet Files\Content.IE5\P4TTETEE\MP9004068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Živá a neživá příroda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Autor: Mgr. Iva </a:t>
            </a:r>
            <a:r>
              <a:rPr lang="cs-CZ" dirty="0" err="1" smtClean="0">
                <a:solidFill>
                  <a:srgbClr val="FFFF00"/>
                </a:solidFill>
              </a:rPr>
              <a:t>Hirschová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VY_32_INOVACE_48_Složky přírody</a:t>
            </a: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OP VK oblast podpory 1.4 s názvem Zlepšení podmínek pro vzdělávání na základních školách.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"/>
            <a:ext cx="9143999" cy="1449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amka\Local Settings\Temporary Internet Files\Content.IE5\FKG06H8W\MP9004073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Neživá a živá příroda spolu souvisí?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Ano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Proč?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Protože vše je o rovnováze…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 tomu , aby dobře fungoval život…musí fungovat sounáležitost s neživou složkou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Kytka bez země taky neporoste…kam by dala kořeny </a:t>
            </a:r>
            <a:r>
              <a:rPr lang="cs-CZ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amka\Local Settings\Temporary Internet Files\Content.IE5\M14AE131\MP9001819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Tak tedy….kytka bez hlíny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Kapr bez vody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Pták bez vzduchu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Člověk bez vzduchu</a:t>
            </a:r>
          </a:p>
          <a:p>
            <a:r>
              <a:rPr lang="cs-CZ" dirty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asně , že ne </a:t>
            </a:r>
            <a:r>
              <a:rPr lang="cs-CZ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</a:p>
          <a:p>
            <a:r>
              <a:rPr lang="cs-CZ" dirty="0" smtClean="0">
                <a:solidFill>
                  <a:srgbClr val="FFFF00"/>
                </a:solidFill>
                <a:sym typeface="Wingdings" pitchFamily="2" charset="2"/>
              </a:rPr>
              <a:t>V přírodě všechno souvisí se vším…někdo něco vyrobí…</a:t>
            </a:r>
            <a:endParaRPr lang="cs-CZ" dirty="0">
              <a:solidFill>
                <a:srgbClr val="FFFF00"/>
              </a:solidFill>
              <a:sym typeface="Wingdings" pitchFamily="2" charset="2"/>
            </a:endParaRPr>
          </a:p>
          <a:p>
            <a:r>
              <a:rPr lang="cs-CZ" dirty="0">
                <a:solidFill>
                  <a:srgbClr val="FFFF00"/>
                </a:solidFill>
                <a:sym typeface="Wingdings" pitchFamily="2" charset="2"/>
              </a:rPr>
              <a:t>J</a:t>
            </a:r>
            <a:r>
              <a:rPr lang="cs-CZ" dirty="0" smtClean="0">
                <a:solidFill>
                  <a:srgbClr val="FFFF00"/>
                </a:solidFill>
                <a:sym typeface="Wingdings" pitchFamily="2" charset="2"/>
              </a:rPr>
              <a:t>e producent.</a:t>
            </a:r>
          </a:p>
          <a:p>
            <a:r>
              <a:rPr lang="cs-CZ" dirty="0" smtClean="0">
                <a:solidFill>
                  <a:srgbClr val="FFFF00"/>
                </a:solidFill>
                <a:sym typeface="Wingdings" pitchFamily="2" charset="2"/>
              </a:rPr>
              <a:t>Ten, kdo vše spořádá je</a:t>
            </a:r>
          </a:p>
          <a:p>
            <a:r>
              <a:rPr lang="cs-CZ" dirty="0" smtClean="0">
                <a:solidFill>
                  <a:srgbClr val="FFFF00"/>
                </a:solidFill>
                <a:sym typeface="Wingdings" pitchFamily="2" charset="2"/>
              </a:rPr>
              <a:t>Konzument.</a:t>
            </a:r>
          </a:p>
          <a:p>
            <a:r>
              <a:rPr lang="cs-CZ" dirty="0" smtClean="0">
                <a:solidFill>
                  <a:srgbClr val="FFFF00"/>
                </a:solidFill>
                <a:sym typeface="Wingdings" pitchFamily="2" charset="2"/>
              </a:rPr>
              <a:t>A zbytky musí někdo odstranit</a:t>
            </a:r>
          </a:p>
          <a:p>
            <a:r>
              <a:rPr lang="cs-CZ" dirty="0" smtClean="0">
                <a:solidFill>
                  <a:srgbClr val="FFFF00"/>
                </a:solidFill>
                <a:sym typeface="Wingdings" pitchFamily="2" charset="2"/>
              </a:rPr>
              <a:t>Rozkladač.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Mamka\Local Settings\Temporary Internet Files\Content.IE5\M23T12TZ\MP900403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 jak to tedy funguje v živé přírodě?</a:t>
            </a:r>
            <a:br>
              <a:rPr lang="cs-CZ" dirty="0" smtClean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Producent- rostlina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Konzument-prvního řádu- býložravec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       - druhého řádu- masožravec</a:t>
            </a:r>
          </a:p>
          <a:p>
            <a:r>
              <a:rPr lang="cs-CZ" dirty="0" err="1" smtClean="0">
                <a:solidFill>
                  <a:srgbClr val="FFFF00"/>
                </a:solidFill>
              </a:rPr>
              <a:t>Rozkladač</a:t>
            </a:r>
            <a:r>
              <a:rPr lang="cs-CZ" dirty="0" smtClean="0">
                <a:solidFill>
                  <a:srgbClr val="FFFF00"/>
                </a:solidFill>
              </a:rPr>
              <a:t>- bakterie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Potravní řetězec-rostlinu sežere - býložravec, tu zardousí masožravec a zbytky rozloží </a:t>
            </a:r>
            <a:r>
              <a:rPr lang="cs-CZ" dirty="0" err="1" smtClean="0">
                <a:solidFill>
                  <a:srgbClr val="FFFF00"/>
                </a:solidFill>
              </a:rPr>
              <a:t>rozkladač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Citace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Vlastní zdroje</a:t>
            </a:r>
          </a:p>
          <a:p>
            <a:r>
              <a:rPr lang="cs-CZ" smtClean="0">
                <a:solidFill>
                  <a:srgbClr val="FFFF00"/>
                </a:solidFill>
              </a:rPr>
              <a:t>Galerie Klipart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/>
            <a:r>
              <a:rPr lang="cs-CZ" dirty="0" smtClean="0">
                <a:solidFill>
                  <a:srgbClr val="FFFF00"/>
                </a:solidFill>
              </a:rPr>
              <a:t>Vytvořeno jako DUM do předmětu přírodopis na ZŠ a MŠ 17.listopadu 1325, Mladá Boleslav pro 6.ročník základní školy.</a:t>
            </a:r>
          </a:p>
          <a:p>
            <a:pPr marL="514350" indent="-514350"/>
            <a:endParaRPr lang="cs-CZ" dirty="0" smtClean="0">
              <a:solidFill>
                <a:srgbClr val="FFFF00"/>
              </a:solidFill>
            </a:endParaRPr>
          </a:p>
          <a:p>
            <a:pPr marL="514350" indent="-514350"/>
            <a:r>
              <a:rPr lang="cs-CZ" dirty="0" smtClean="0">
                <a:solidFill>
                  <a:srgbClr val="FFFF00"/>
                </a:solidFill>
              </a:rPr>
              <a:t>Materiál slouží k doplnění učiva o botanice.</a:t>
            </a:r>
          </a:p>
          <a:p>
            <a:pPr marL="514350" indent="-514350"/>
            <a:endParaRPr lang="cs-CZ" dirty="0" smtClean="0">
              <a:solidFill>
                <a:srgbClr val="FFFF00"/>
              </a:solidFill>
            </a:endParaRPr>
          </a:p>
          <a:p>
            <a:pPr marL="514350" indent="-514350"/>
            <a:r>
              <a:rPr lang="cs-CZ" dirty="0" smtClean="0">
                <a:solidFill>
                  <a:srgbClr val="FFFF00"/>
                </a:solidFill>
              </a:rPr>
              <a:t>Materiál je vhodné prezentovat pomocí  interaktivní tabule.</a:t>
            </a:r>
          </a:p>
          <a:p>
            <a:pPr marL="514350" indent="-514350"/>
            <a:endParaRPr lang="cs-CZ" dirty="0" smtClean="0">
              <a:solidFill>
                <a:srgbClr val="FFFF00"/>
              </a:solidFill>
            </a:endParaRPr>
          </a:p>
          <a:p>
            <a:pPr marL="514350" indent="-514350"/>
            <a:r>
              <a:rPr lang="cs-CZ" dirty="0" smtClean="0">
                <a:solidFill>
                  <a:srgbClr val="FFFF00"/>
                </a:solidFill>
              </a:rPr>
              <a:t>Materiál byl vytvořen a pilotován v 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214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Živá a neživá příroda</vt:lpstr>
      <vt:lpstr>Prezentace aplikace PowerPoint</vt:lpstr>
      <vt:lpstr>Prezentace aplikace PowerPoint</vt:lpstr>
      <vt:lpstr>A jak to tedy funguje v živé přírodě? 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Živá a neživá příroda</dc:title>
  <dc:creator>Mamka</dc:creator>
  <cp:lastModifiedBy>Iva Hirschová</cp:lastModifiedBy>
  <cp:revision>10</cp:revision>
  <dcterms:created xsi:type="dcterms:W3CDTF">2012-07-01T16:42:51Z</dcterms:created>
  <dcterms:modified xsi:type="dcterms:W3CDTF">2012-11-23T12:18:22Z</dcterms:modified>
</cp:coreProperties>
</file>