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120" y="6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A7C48-A9C4-4A1A-B3ED-A584D637B707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39FC9-6EB0-4851-A0CB-6A6EC23367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A7C48-A9C4-4A1A-B3ED-A584D637B707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39FC9-6EB0-4851-A0CB-6A6EC23367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A7C48-A9C4-4A1A-B3ED-A584D637B707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39FC9-6EB0-4851-A0CB-6A6EC23367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A7C48-A9C4-4A1A-B3ED-A584D637B707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39FC9-6EB0-4851-A0CB-6A6EC23367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A7C48-A9C4-4A1A-B3ED-A584D637B707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39FC9-6EB0-4851-A0CB-6A6EC23367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A7C48-A9C4-4A1A-B3ED-A584D637B707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39FC9-6EB0-4851-A0CB-6A6EC23367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A7C48-A9C4-4A1A-B3ED-A584D637B707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39FC9-6EB0-4851-A0CB-6A6EC23367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A7C48-A9C4-4A1A-B3ED-A584D637B707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39FC9-6EB0-4851-A0CB-6A6EC23367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A7C48-A9C4-4A1A-B3ED-A584D637B707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39FC9-6EB0-4851-A0CB-6A6EC23367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A7C48-A9C4-4A1A-B3ED-A584D637B707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39FC9-6EB0-4851-A0CB-6A6EC23367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A7C48-A9C4-4A1A-B3ED-A584D637B707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39FC9-6EB0-4851-A0CB-6A6EC23367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78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6A7C48-A9C4-4A1A-B3ED-A584D637B707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539FC9-6EB0-4851-A0CB-6A6EC233679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Mamka\Local Settings\Temporary Internet Files\Content.IE5\3B4X6PZ1\MP90040153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Mechy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783160"/>
          </a:xfrm>
        </p:spPr>
        <p:txBody>
          <a:bodyPr>
            <a:normAutofit fontScale="62500" lnSpcReduction="20000"/>
          </a:bodyPr>
          <a:lstStyle/>
          <a:p>
            <a:pPr>
              <a:defRPr/>
            </a:pPr>
            <a:r>
              <a:rPr lang="cs-CZ" dirty="0" smtClean="0">
                <a:solidFill>
                  <a:schemeClr val="bg1"/>
                </a:solidFill>
                <a:latin typeface="Kristen ITC" pitchFamily="66" charset="0"/>
              </a:rPr>
              <a:t>Autor: Mgr. Iva </a:t>
            </a:r>
            <a:r>
              <a:rPr lang="cs-CZ" dirty="0" err="1" smtClean="0">
                <a:solidFill>
                  <a:schemeClr val="bg1"/>
                </a:solidFill>
                <a:latin typeface="Kristen ITC" pitchFamily="66" charset="0"/>
              </a:rPr>
              <a:t>Hirschová</a:t>
            </a:r>
            <a:endParaRPr lang="cs-CZ" dirty="0" smtClean="0">
              <a:solidFill>
                <a:schemeClr val="bg1"/>
              </a:solidFill>
              <a:latin typeface="Kristen ITC" pitchFamily="66" charset="0"/>
            </a:endParaRPr>
          </a:p>
          <a:p>
            <a:pPr>
              <a:defRPr/>
            </a:pPr>
            <a:endParaRPr lang="cs-CZ" dirty="0" smtClean="0">
              <a:solidFill>
                <a:schemeClr val="bg1"/>
              </a:solidFill>
              <a:latin typeface="Kristen ITC" pitchFamily="66" charset="0"/>
            </a:endParaRPr>
          </a:p>
          <a:p>
            <a:pPr>
              <a:defRPr/>
            </a:pPr>
            <a:r>
              <a:rPr lang="cs-CZ" smtClean="0">
                <a:solidFill>
                  <a:schemeClr val="bg1"/>
                </a:solidFill>
                <a:latin typeface="Kristen ITC" pitchFamily="66" charset="0"/>
              </a:rPr>
              <a:t>VY_32_INOVACE_52_Nejznámější </a:t>
            </a:r>
            <a:r>
              <a:rPr lang="cs-CZ" dirty="0" smtClean="0">
                <a:solidFill>
                  <a:schemeClr val="bg1"/>
                </a:solidFill>
                <a:latin typeface="Kristen ITC" pitchFamily="66" charset="0"/>
              </a:rPr>
              <a:t>mechy</a:t>
            </a:r>
          </a:p>
          <a:p>
            <a:pPr>
              <a:defRPr/>
            </a:pPr>
            <a:endParaRPr lang="cs-CZ" dirty="0" smtClean="0">
              <a:solidFill>
                <a:schemeClr val="bg1"/>
              </a:solidFill>
              <a:latin typeface="Kristen ITC" pitchFamily="66" charset="0"/>
            </a:endParaRPr>
          </a:p>
          <a:p>
            <a:pPr>
              <a:defRPr/>
            </a:pPr>
            <a:endParaRPr lang="cs-CZ" dirty="0" smtClean="0">
              <a:solidFill>
                <a:schemeClr val="bg1"/>
              </a:solidFill>
              <a:latin typeface="Kristen ITC" pitchFamily="66" charset="0"/>
            </a:endParaRPr>
          </a:p>
          <a:p>
            <a:pPr>
              <a:defRPr/>
            </a:pPr>
            <a:r>
              <a:rPr lang="cs-CZ" dirty="0" smtClean="0">
                <a:solidFill>
                  <a:schemeClr val="bg1"/>
                </a:solidFill>
                <a:latin typeface="Kristen ITC" pitchFamily="66" charset="0"/>
              </a:rPr>
              <a:t>Vytvořeno v rámci projektu „EU peníze školám“.</a:t>
            </a:r>
          </a:p>
          <a:p>
            <a:pPr>
              <a:defRPr/>
            </a:pPr>
            <a:r>
              <a:rPr lang="cs-CZ" dirty="0" smtClean="0">
                <a:solidFill>
                  <a:schemeClr val="bg1"/>
                </a:solidFill>
                <a:latin typeface="Kristen ITC" pitchFamily="66" charset="0"/>
              </a:rPr>
              <a:t>OP VK oblast podpory 1.4 s názvem Zlepšení podmínek pro vzdělávání na základních školách.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590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Stavba mechové rostlinky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Příchytná vlákna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Lodyžka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Lístky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Štět</a:t>
            </a:r>
          </a:p>
          <a:p>
            <a:r>
              <a:rPr lang="cs-CZ" dirty="0">
                <a:solidFill>
                  <a:schemeClr val="bg1"/>
                </a:solidFill>
              </a:rPr>
              <a:t>T</a:t>
            </a:r>
            <a:r>
              <a:rPr lang="cs-CZ" dirty="0" smtClean="0">
                <a:solidFill>
                  <a:schemeClr val="bg1"/>
                </a:solidFill>
              </a:rPr>
              <a:t>obolka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3038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Mechy se rozmnožují výtrusy stejně jako…..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Výtrusy dozrávají v tobolce.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Nová rostlina vyklíčí v </a:t>
            </a:r>
            <a:r>
              <a:rPr lang="cs-CZ" dirty="0" err="1" smtClean="0">
                <a:solidFill>
                  <a:schemeClr val="bg1"/>
                </a:solidFill>
              </a:rPr>
              <a:t>prvoklíček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Rozmnožování - pohlavní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                            -nepohlavní-vegetativní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Výskyt- vlhké prostředí.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5575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Z</a:t>
            </a:r>
            <a:r>
              <a:rPr lang="cs-CZ" dirty="0" smtClean="0">
                <a:solidFill>
                  <a:schemeClr val="bg1"/>
                </a:solidFill>
              </a:rPr>
              <a:t>ástupci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Rašeliník- výskyt vlhko až voda.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Tvoří porosty- rašeliniště.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Výskyt na kyselých půdách.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Rašelina se tvoří z odumřelých spodních částí rostlinky, zbytek dorůstá.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9225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Využití rašeliny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Topivo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Hnojivo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Lázeňství- léčivé účinky- kožní, kloubní onemocnění.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Největší rašeliniště ve světě- TAJGA TUNDRA.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ČR- Šumava- </a:t>
            </a:r>
            <a:r>
              <a:rPr lang="cs-CZ" dirty="0" err="1" smtClean="0">
                <a:solidFill>
                  <a:schemeClr val="bg1"/>
                </a:solidFill>
              </a:rPr>
              <a:t>Tříjezerní</a:t>
            </a:r>
            <a:r>
              <a:rPr lang="cs-CZ" dirty="0" smtClean="0">
                <a:solidFill>
                  <a:schemeClr val="bg1"/>
                </a:solidFill>
              </a:rPr>
              <a:t>  slať, Krkonoše- Černohorské rašeliniště.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2875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Další zástupci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Bělomech sivý- borové lesy, tvoří huňaté povlaky, snese i sušší oblasti- sivá barva.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Ploník ztenčený-jehličnaté lesy, nenáročný. 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2875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Citace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Vlastní zdroje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Galerie Klipart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2875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chemeClr val="bg1"/>
                </a:solidFill>
                <a:latin typeface="Kristen ITC" pitchFamily="66" charset="0"/>
              </a:rPr>
              <a:t>Vytvořeno jako DUM do předmětu přírodopis na ZŠ a MŠ 17.listopadu 1325, Mladá Boleslav pro 7.ročník základní školy.</a:t>
            </a:r>
          </a:p>
          <a:p>
            <a:pPr>
              <a:buFont typeface="Wingdings" pitchFamily="2" charset="2"/>
              <a:buChar char="ü"/>
            </a:pPr>
            <a:endParaRPr lang="cs-CZ" dirty="0" smtClean="0">
              <a:solidFill>
                <a:schemeClr val="bg1"/>
              </a:solidFill>
              <a:latin typeface="Kristen ITC" pitchFamily="66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chemeClr val="bg1"/>
                </a:solidFill>
                <a:latin typeface="Kristen ITC" pitchFamily="66" charset="0"/>
              </a:rPr>
              <a:t>Materiál slouží k doplnění učiva o botanice.</a:t>
            </a:r>
          </a:p>
          <a:p>
            <a:pPr>
              <a:buFont typeface="Wingdings" pitchFamily="2" charset="2"/>
              <a:buChar char="ü"/>
            </a:pPr>
            <a:endParaRPr lang="cs-CZ" dirty="0" smtClean="0">
              <a:solidFill>
                <a:schemeClr val="bg1"/>
              </a:solidFill>
              <a:latin typeface="Kristen ITC" pitchFamily="66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chemeClr val="bg1"/>
                </a:solidFill>
                <a:latin typeface="Kristen ITC" pitchFamily="66" charset="0"/>
              </a:rPr>
              <a:t>Materiál je vhodné prezentovat pomocí  interaktivní tabule.</a:t>
            </a:r>
          </a:p>
          <a:p>
            <a:pPr>
              <a:buFont typeface="Wingdings" pitchFamily="2" charset="2"/>
              <a:buChar char="ü"/>
            </a:pPr>
            <a:endParaRPr lang="cs-CZ" dirty="0" smtClean="0">
              <a:solidFill>
                <a:schemeClr val="bg1"/>
              </a:solidFill>
              <a:latin typeface="Kristen ITC" pitchFamily="66" charset="0"/>
            </a:endParaRP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chemeClr val="bg1"/>
                </a:solidFill>
                <a:latin typeface="Kristen ITC" pitchFamily="66" charset="0"/>
              </a:rPr>
              <a:t>Materiál byl vytvořen a pilotován ve II. pololetí školního </a:t>
            </a:r>
            <a:r>
              <a:rPr lang="cs-CZ" smtClean="0">
                <a:solidFill>
                  <a:schemeClr val="bg1"/>
                </a:solidFill>
                <a:latin typeface="Kristen ITC" pitchFamily="66" charset="0"/>
              </a:rPr>
              <a:t>roku 2011/2012.</a:t>
            </a:r>
            <a:endParaRPr lang="cs-CZ" dirty="0" smtClean="0">
              <a:solidFill>
                <a:schemeClr val="bg1"/>
              </a:solidFill>
              <a:latin typeface="Kristen ITC" pitchFamily="66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204</Words>
  <Application>Microsoft Office PowerPoint</Application>
  <PresentationFormat>Předvádění na obrazovce (4:3)</PresentationFormat>
  <Paragraphs>44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Mechy</vt:lpstr>
      <vt:lpstr>Stavba mechové rostlinky</vt:lpstr>
      <vt:lpstr>Prezentace aplikace PowerPoint</vt:lpstr>
      <vt:lpstr>Zástupci</vt:lpstr>
      <vt:lpstr>Využití rašeliny</vt:lpstr>
      <vt:lpstr>Další zástupci</vt:lpstr>
      <vt:lpstr>Citace</vt:lpstr>
      <vt:lpstr>Prezentace aplikace PowerPoint</vt:lpstr>
    </vt:vector>
  </TitlesOfParts>
  <Company>Lucka a Lenka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mechy</dc:title>
  <dc:creator>Mamka</dc:creator>
  <cp:lastModifiedBy>Iva Hirschová</cp:lastModifiedBy>
  <cp:revision>11</cp:revision>
  <dcterms:created xsi:type="dcterms:W3CDTF">2012-07-02T14:32:40Z</dcterms:created>
  <dcterms:modified xsi:type="dcterms:W3CDTF">2012-11-23T12:26:10Z</dcterms:modified>
</cp:coreProperties>
</file>