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206" y="-5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FA8A-7396-4CDB-8A2E-E536B11BDFE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E1526-B2C7-4BA4-A666-F0661B197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FA8A-7396-4CDB-8A2E-E536B11BDFE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E1526-B2C7-4BA4-A666-F0661B197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FA8A-7396-4CDB-8A2E-E536B11BDFE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E1526-B2C7-4BA4-A666-F0661B197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FA8A-7396-4CDB-8A2E-E536B11BDFE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E1526-B2C7-4BA4-A666-F0661B197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FA8A-7396-4CDB-8A2E-E536B11BDFE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E1526-B2C7-4BA4-A666-F0661B197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FA8A-7396-4CDB-8A2E-E536B11BDFE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E1526-B2C7-4BA4-A666-F0661B197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FA8A-7396-4CDB-8A2E-E536B11BDFE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E1526-B2C7-4BA4-A666-F0661B197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FA8A-7396-4CDB-8A2E-E536B11BDFE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E1526-B2C7-4BA4-A666-F0661B197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FA8A-7396-4CDB-8A2E-E536B11BDFE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E1526-B2C7-4BA4-A666-F0661B197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FA8A-7396-4CDB-8A2E-E536B11BDFE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E1526-B2C7-4BA4-A666-F0661B197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9FA8A-7396-4CDB-8A2E-E536B11BDFE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CE1526-B2C7-4BA4-A666-F0661B197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E9FA8A-7396-4CDB-8A2E-E536B11BDFE5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CE1526-B2C7-4BA4-A666-F0661B197E3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hirschova\Local Settings\Temporary Internet Files\Content.IE5\2OSDDMX0\MP90039909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95425"/>
            <a:ext cx="9144000" cy="536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Organická chemie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83160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Autor: Mgr. Iva </a:t>
            </a:r>
            <a:r>
              <a:rPr lang="cs-CZ" dirty="0" err="1" smtClean="0">
                <a:solidFill>
                  <a:srgbClr val="FF0000"/>
                </a:solidFill>
                <a:latin typeface="Comic Sans MS" pitchFamily="66" charset="0"/>
              </a:rPr>
              <a:t>Hirschová</a:t>
            </a:r>
            <a:endParaRPr lang="cs-CZ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VY_32_INOVACE_55_alkoholy a fenoly</a:t>
            </a:r>
          </a:p>
          <a:p>
            <a:pPr>
              <a:defRPr/>
            </a:pPr>
            <a:endParaRPr lang="cs-CZ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defRPr/>
            </a:pPr>
            <a:endParaRPr lang="cs-CZ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dirty="0" smtClean="0">
                <a:solidFill>
                  <a:srgbClr val="FF0000"/>
                </a:solidFill>
                <a:latin typeface="Comic Sans MS" pitchFamily="66" charset="0"/>
              </a:rPr>
              <a:t>OP VK oblast podpory 1.4 s názvem Zlepšení podmínek pro vzdělávání na základních školách.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Alkoholy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kyslíkaté deriváty uhlovodíků</a:t>
            </a:r>
          </a:p>
          <a:p>
            <a:r>
              <a:rPr lang="cs-CZ" dirty="0" smtClean="0"/>
              <a:t>Na atom uhlíku se váže jedna či více skupin OH</a:t>
            </a:r>
          </a:p>
          <a:p>
            <a:r>
              <a:rPr lang="cs-CZ" dirty="0" smtClean="0"/>
              <a:t>OH- hydroxylová skupina</a:t>
            </a:r>
          </a:p>
          <a:p>
            <a:r>
              <a:rPr lang="cs-CZ" dirty="0" smtClean="0"/>
              <a:t>Mají široké využití</a:t>
            </a:r>
          </a:p>
          <a:p>
            <a:r>
              <a:rPr lang="cs-CZ" dirty="0" smtClean="0"/>
              <a:t>Název se tvoří připojením koncovky </a:t>
            </a:r>
            <a:r>
              <a:rPr lang="cs-CZ" dirty="0" err="1" smtClean="0"/>
              <a:t>ol</a:t>
            </a:r>
            <a:r>
              <a:rPr lang="cs-CZ" dirty="0" smtClean="0"/>
              <a:t> k názvu </a:t>
            </a:r>
            <a:r>
              <a:rPr lang="cs-CZ" dirty="0" err="1" smtClean="0"/>
              <a:t>alkanu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Významné alkoholy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Metanol- </a:t>
            </a:r>
            <a:r>
              <a:rPr lang="cs-CZ" dirty="0" err="1" smtClean="0"/>
              <a:t>methylalkohol</a:t>
            </a:r>
            <a:endParaRPr lang="cs-CZ" dirty="0" smtClean="0"/>
          </a:p>
          <a:p>
            <a:r>
              <a:rPr lang="cs-CZ" dirty="0" smtClean="0"/>
              <a:t>Jedovatá látka- smrtelná dávka 10 cm</a:t>
            </a:r>
            <a:r>
              <a:rPr lang="cs-CZ" baseline="30000" dirty="0" smtClean="0"/>
              <a:t>3</a:t>
            </a:r>
            <a:endParaRPr lang="cs-CZ" dirty="0" smtClean="0"/>
          </a:p>
          <a:p>
            <a:r>
              <a:rPr lang="cs-CZ" dirty="0" smtClean="0"/>
              <a:t>Bezbarvá kapalina, hořlavá, prudce jedovatá</a:t>
            </a:r>
          </a:p>
          <a:p>
            <a:r>
              <a:rPr lang="cs-CZ" dirty="0" smtClean="0"/>
              <a:t>Využití: rozpouštědlo</a:t>
            </a:r>
          </a:p>
          <a:p>
            <a:r>
              <a:rPr lang="cs-CZ" dirty="0" smtClean="0"/>
              <a:t>Etanol- </a:t>
            </a:r>
            <a:r>
              <a:rPr lang="cs-CZ" dirty="0" err="1" smtClean="0"/>
              <a:t>ethylalkohol</a:t>
            </a:r>
            <a:endParaRPr lang="cs-CZ" dirty="0" smtClean="0"/>
          </a:p>
          <a:p>
            <a:r>
              <a:rPr lang="cs-CZ" dirty="0" smtClean="0"/>
              <a:t>Bezbarvá, kapalná, hořlavá látka</a:t>
            </a:r>
          </a:p>
          <a:p>
            <a:r>
              <a:rPr lang="cs-CZ" dirty="0" smtClean="0"/>
              <a:t>Páry mohou v příměsi vzduchu vybuchovat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Etanol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Složka </a:t>
            </a:r>
            <a:r>
              <a:rPr lang="cs-CZ" sz="3500" dirty="0" smtClean="0"/>
              <a:t>alkoholických</a:t>
            </a:r>
            <a:r>
              <a:rPr lang="cs-CZ" dirty="0" smtClean="0"/>
              <a:t> výrobků</a:t>
            </a:r>
          </a:p>
          <a:p>
            <a:r>
              <a:rPr lang="cs-CZ" dirty="0" smtClean="0"/>
              <a:t>V těle po vyšším </a:t>
            </a:r>
            <a:r>
              <a:rPr lang="cs-CZ" dirty="0" err="1" smtClean="0"/>
              <a:t>požítí</a:t>
            </a:r>
            <a:r>
              <a:rPr lang="cs-CZ" dirty="0" smtClean="0"/>
              <a:t> snižuje bystrost CNS</a:t>
            </a:r>
          </a:p>
          <a:p>
            <a:r>
              <a:rPr lang="cs-CZ" dirty="0" smtClean="0"/>
              <a:t>Ve vysokých dávkách může vest až k úmrtí- otrava alkoholem</a:t>
            </a:r>
          </a:p>
          <a:p>
            <a:r>
              <a:rPr lang="cs-CZ" dirty="0" smtClean="0"/>
              <a:t>Jak se nevolnost projevuje? Malátností, bolestmi břicha i ztrátou vědomí</a:t>
            </a:r>
          </a:p>
          <a:p>
            <a:r>
              <a:rPr lang="cs-CZ" dirty="0" smtClean="0"/>
              <a:t>Závislost na alkoholu- alkoholismus</a:t>
            </a:r>
          </a:p>
          <a:p>
            <a:r>
              <a:rPr lang="cs-CZ" dirty="0" smtClean="0"/>
              <a:t>Příčiny: stresové situace</a:t>
            </a:r>
          </a:p>
          <a:p>
            <a:r>
              <a:rPr lang="cs-CZ" dirty="0" smtClean="0"/>
              <a:t>Etylenglykol- součást nemrznoucích směsí, výroba plastů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Glycerol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Glycerol-1 2 3 </a:t>
            </a:r>
            <a:r>
              <a:rPr lang="cs-CZ" dirty="0" err="1" smtClean="0"/>
              <a:t>propantriol</a:t>
            </a:r>
            <a:r>
              <a:rPr lang="cs-CZ" dirty="0" smtClean="0"/>
              <a:t> </a:t>
            </a:r>
          </a:p>
          <a:p>
            <a:r>
              <a:rPr lang="cs-CZ" dirty="0" smtClean="0"/>
              <a:t>Odvozen od propanu- alkan</a:t>
            </a:r>
          </a:p>
          <a:p>
            <a:r>
              <a:rPr lang="cs-CZ" dirty="0" smtClean="0"/>
              <a:t>Propan- 3 atomy C</a:t>
            </a:r>
          </a:p>
          <a:p>
            <a:r>
              <a:rPr lang="cs-CZ" dirty="0" smtClean="0"/>
              <a:t>Na každý se váže 1 OH skupina</a:t>
            </a:r>
          </a:p>
          <a:p>
            <a:r>
              <a:rPr lang="cs-CZ" dirty="0" smtClean="0"/>
              <a:t>Olejovitá, bezbarvá kapalina</a:t>
            </a:r>
          </a:p>
          <a:p>
            <a:r>
              <a:rPr lang="cs-CZ" dirty="0" smtClean="0"/>
              <a:t>Použití: kosmetický a potravinářský průmysl</a:t>
            </a:r>
          </a:p>
          <a:p>
            <a:r>
              <a:rPr lang="cs-CZ" dirty="0" smtClean="0"/>
              <a:t>Výroba výbušnin: reakce</a:t>
            </a:r>
          </a:p>
          <a:p>
            <a:r>
              <a:rPr lang="cs-CZ" dirty="0" smtClean="0"/>
              <a:t>Glycerol a </a:t>
            </a:r>
            <a:r>
              <a:rPr lang="cs-CZ" dirty="0" err="1" smtClean="0"/>
              <a:t>kys</a:t>
            </a:r>
            <a:r>
              <a:rPr lang="cs-CZ" dirty="0" smtClean="0"/>
              <a:t>. dusičná dají vzniknout TNT-dynamit- objeven A. Nobelem švédský vědec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Nobelova cena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Švédský vědec Alfréd Nobel žil na konci 19.stol.</a:t>
            </a:r>
          </a:p>
          <a:p>
            <a:r>
              <a:rPr lang="cs-CZ" dirty="0" smtClean="0"/>
              <a:t> Majetek A .N . byl vložen do fondu, ze kterého je každým rokem udělována cena za významné vědecké objevy, mírové zásluhy ve světě, literární tvorbu a později i ekonomie.(1968)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cena se uděluje od roku 1901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Fenoly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Hydroxylová skupina se váže na benzenové jádro</a:t>
            </a:r>
          </a:p>
          <a:p>
            <a:endParaRPr lang="cs-CZ" dirty="0" smtClean="0"/>
          </a:p>
          <a:p>
            <a:r>
              <a:rPr lang="cs-CZ" dirty="0" smtClean="0"/>
              <a:t>Fenol- krystalická, pevná, bezbarvá látka</a:t>
            </a:r>
          </a:p>
          <a:p>
            <a:endParaRPr lang="cs-CZ" dirty="0" smtClean="0"/>
          </a:p>
          <a:p>
            <a:r>
              <a:rPr lang="cs-CZ" dirty="0" smtClean="0"/>
              <a:t>Leptající a jedovatá</a:t>
            </a:r>
          </a:p>
          <a:p>
            <a:endParaRPr lang="cs-CZ" dirty="0" smtClean="0"/>
          </a:p>
          <a:p>
            <a:r>
              <a:rPr lang="cs-CZ" dirty="0" smtClean="0"/>
              <a:t>Použití : výroba léčiv, barviv, plastů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800" dirty="0" smtClean="0">
                <a:latin typeface="Calibri" pitchFamily="34" charset="0"/>
              </a:rPr>
              <a:t>Vytvořeno</a:t>
            </a:r>
            <a:r>
              <a:rPr lang="cs-CZ" dirty="0" smtClean="0">
                <a:latin typeface="Comic Sans MS" pitchFamily="66" charset="0"/>
              </a:rPr>
              <a:t> jako DUM do předmětu chemie na ZŠ a MŠ 17.listopadu 1325, Mladá Boleslav pro 9.ročník základní školy.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Materiál slouží k doplnění učiva o chemii.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Materiál je vhodné prezentovat pomocí  interaktivní tabule.</a:t>
            </a:r>
          </a:p>
          <a:p>
            <a:endParaRPr lang="cs-CZ" dirty="0" smtClean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Materiál byl vytvořen a pilotován v II. pololetí školního </a:t>
            </a:r>
            <a:r>
              <a:rPr lang="cs-CZ" smtClean="0">
                <a:latin typeface="Comic Sans MS" pitchFamily="66" charset="0"/>
              </a:rPr>
              <a:t>roku 2011/2012.</a:t>
            </a:r>
            <a:endParaRPr lang="cs-CZ" dirty="0" smtClean="0">
              <a:latin typeface="Comic Sans MS" pitchFamily="66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329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Organická chemie</vt:lpstr>
      <vt:lpstr>Alkoholy</vt:lpstr>
      <vt:lpstr>Významné alkoholy</vt:lpstr>
      <vt:lpstr>Etanol</vt:lpstr>
      <vt:lpstr>Glycerol</vt:lpstr>
      <vt:lpstr>Nobelova cena</vt:lpstr>
      <vt:lpstr>Fenoly</vt:lpstr>
      <vt:lpstr>Prezentace aplikace PowerPoint</vt:lpstr>
      <vt:lpstr>Citace</vt:lpstr>
    </vt:vector>
  </TitlesOfParts>
  <Company>Lucka a Lenka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Alkoholy fenoly</dc:title>
  <dc:creator>Mamka</dc:creator>
  <cp:lastModifiedBy>Iva Hirschová</cp:lastModifiedBy>
  <cp:revision>10</cp:revision>
  <dcterms:created xsi:type="dcterms:W3CDTF">2012-08-14T11:26:45Z</dcterms:created>
  <dcterms:modified xsi:type="dcterms:W3CDTF">2012-11-23T07:40:34Z</dcterms:modified>
</cp:coreProperties>
</file>