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0D4964-1C18-4931-ADA5-F8C30FFF3567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473E0-F210-49E5-8F8B-F6BE60AE5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youtube.com/watch?v=WlHHVVm6VC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lHHVVm6VCM" TargetMode="External"/><Relationship Id="rId2" Type="http://schemas.openxmlformats.org/officeDocument/2006/relationships/hyperlink" Target="http://www.youtube.com/user/anonymousSlovensko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571480"/>
            <a:ext cx="4572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D.9.A.11_nacismus _v_</a:t>
            </a:r>
            <a:r>
              <a:rPr lang="cs-CZ" sz="2400" b="1" dirty="0" err="1" smtClean="0">
                <a:latin typeface="Calibri" pitchFamily="34" charset="0"/>
                <a:cs typeface="Calibri" pitchFamily="34" charset="0"/>
              </a:rPr>
              <a:t>nemecku</a:t>
            </a:r>
            <a:endParaRPr lang="cs-CZ" sz="24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28.11.2012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Nacismus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v Německu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43108" y="4500570"/>
            <a:ext cx="47496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</a:rPr>
              <a:t>NACISMUS V NĚMECKU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endParaRPr lang="cs-CZ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Práce s textem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Zkvalitňování čtenářské gramotnosti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Doložení a upevnění nových informací pomocí médií</a:t>
            </a:r>
          </a:p>
          <a:p>
            <a:pPr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Doplň chybějící pojmy; vyhledávej v učebnici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Před koncem 1.sv.války bylo v Německu svrženo 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Po válce Německo nebylo schopno splácet __________.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Reparace byly __________ a </a:t>
            </a:r>
            <a:r>
              <a:rPr lang="cs-CZ" sz="2000" b="1" i="1" dirty="0" err="1" smtClean="0">
                <a:solidFill>
                  <a:schemeClr val="accent6">
                    <a:lumMod val="50000"/>
                  </a:schemeClr>
                </a:solidFill>
              </a:rPr>
              <a:t>hosp.situace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 Německa se zlepšila.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__________nabízeli řešení problémů.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Představitelem fašismu byl __________a __________strana.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Nacismus je fašistické pojetí státu a _________ představa o nadřazenosti_________rasy; je antisemitský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V roce 1933 získala NSDAP _____% hlasů a Hitler se stal kancléřem.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None/>
            </a:pPr>
            <a:r>
              <a:rPr lang="cs-CZ" sz="1800" b="1" i="1" dirty="0" smtClean="0">
                <a:solidFill>
                  <a:schemeClr val="accent6">
                    <a:lumMod val="50000"/>
                  </a:schemeClr>
                </a:solidFill>
              </a:rPr>
              <a:t>Řešení: císařství, reparace, sníženy, fašisté, </a:t>
            </a:r>
            <a:r>
              <a:rPr lang="cs-CZ" sz="1800" b="1" i="1" dirty="0" err="1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1800" b="1" i="1" dirty="0" smtClean="0">
                <a:solidFill>
                  <a:schemeClr val="accent6">
                    <a:lumMod val="50000"/>
                  </a:schemeClr>
                </a:solidFill>
              </a:rPr>
              <a:t>.Hitler, nacistická, rasistická, árijské, 40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FILM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>
              <a:hlinkClick r:id="rId2"/>
            </a:endParaRPr>
          </a:p>
          <a:p>
            <a:pPr>
              <a:buNone/>
            </a:pPr>
            <a:endParaRPr lang="cs-CZ" dirty="0">
              <a:hlinkClick r:id="rId2"/>
            </a:endParaRPr>
          </a:p>
          <a:p>
            <a:pPr>
              <a:buNone/>
            </a:pPr>
            <a:r>
              <a:rPr lang="cs-CZ" dirty="0" smtClean="0">
                <a:hlinkClick r:id="rId2"/>
              </a:rPr>
              <a:t>Jak se zrodil Hitler 1.část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Hypertextový odkaz – nutné připojení k internetu</a:t>
            </a:r>
          </a:p>
          <a:p>
            <a:pPr>
              <a:buNone/>
            </a:pP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img5.rajce.idnes.cz/d0502/2/2375/2375491_dc3ba20632ebd5d2419d89d84c45d329/images/017--45_let_bigbitu--20-06-2009.jpg"/>
          <p:cNvPicPr/>
          <p:nvPr/>
        </p:nvPicPr>
        <p:blipFill>
          <a:blip r:embed="rId3" cstate="print"/>
          <a:srcRect l="27537" t="25721" r="61957" b="58943"/>
          <a:stretch>
            <a:fillRect/>
          </a:stretch>
        </p:blipFill>
        <p:spPr bwMode="auto">
          <a:xfrm>
            <a:off x="4000496" y="3714752"/>
            <a:ext cx="619760" cy="68105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První část filmu zachycuje život Hitlera od narození a jeho nástup k moci</a:t>
            </a:r>
          </a:p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Pokuste se provést charakteristiku Hitlera jako člověka; využijte všech informací, které o něm máte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Volné řešení,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diskuse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Celohodinová</a:t>
            </a:r>
            <a:r>
              <a:rPr lang="cs-CZ" sz="2000" dirty="0" smtClean="0"/>
              <a:t> práce</a:t>
            </a:r>
          </a:p>
          <a:p>
            <a:r>
              <a:rPr lang="cs-CZ" sz="2000" dirty="0" smtClean="0"/>
              <a:t>První část je zaměřena na rozvoj čtenářské gramotnosti</a:t>
            </a:r>
          </a:p>
          <a:p>
            <a:r>
              <a:rPr lang="cs-CZ" sz="2000" dirty="0" smtClean="0"/>
              <a:t>Zajímavost tématu posílíme shlédnutím filmu</a:t>
            </a:r>
          </a:p>
          <a:p>
            <a:r>
              <a:rPr lang="cs-CZ" sz="2000" dirty="0" smtClean="0"/>
              <a:t>Po něm necháme třeba i ve dvojicích vypracovat charakteristiku Hitlera vnější i vnitřní (průřez D – </a:t>
            </a:r>
            <a:r>
              <a:rPr lang="cs-CZ" sz="2000" dirty="0" err="1" smtClean="0"/>
              <a:t>Čj</a:t>
            </a:r>
            <a:r>
              <a:rPr lang="cs-CZ" sz="2000" dirty="0" smtClean="0"/>
              <a:t>)</a:t>
            </a:r>
          </a:p>
          <a:p>
            <a:r>
              <a:rPr lang="cs-CZ" sz="2000" dirty="0" smtClean="0"/>
              <a:t>Pokusíme se rozvinout diskusi o něm, budeme ji řídit tak, </a:t>
            </a:r>
            <a:r>
              <a:rPr lang="cs-CZ" sz="2000" dirty="0" err="1" smtClean="0"/>
              <a:t>abycom</a:t>
            </a:r>
            <a:r>
              <a:rPr lang="cs-CZ" sz="2000" dirty="0" smtClean="0"/>
              <a:t> společně s žáky došli k pochopení škodlivosti neonacismu dnes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viz  snímek č.4- Adolf Hitler, viz řešení snímek č.3</a:t>
            </a:r>
          </a:p>
          <a:p>
            <a:r>
              <a:rPr lang="cs-CZ" sz="2000" b="1" u="sng" dirty="0" smtClean="0"/>
              <a:t>Inovace</a:t>
            </a:r>
            <a:r>
              <a:rPr lang="cs-CZ" sz="2000" u="sng" dirty="0" smtClean="0"/>
              <a:t>:  </a:t>
            </a:r>
            <a:r>
              <a:rPr lang="cs-CZ" sz="2000" dirty="0" smtClean="0"/>
              <a:t>samostatné zpracování nové látky a vyhledávání informací v textu; tolerance při diskusi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err="1" smtClean="0">
                <a:hlinkClick r:id="rId2"/>
              </a:rPr>
              <a:t>Sn</a:t>
            </a:r>
            <a:r>
              <a:rPr lang="cs-CZ" sz="2000" dirty="0" smtClean="0">
                <a:hlinkClick r:id="rId2"/>
              </a:rPr>
              <a:t>. 4: </a:t>
            </a:r>
            <a:r>
              <a:rPr lang="cs-CZ" sz="2000" dirty="0" err="1" smtClean="0">
                <a:hlinkClick r:id="rId2"/>
              </a:rPr>
              <a:t>anonymousSlovenskoUK</a:t>
            </a:r>
            <a:r>
              <a:rPr lang="cs-CZ" sz="2000" b="1" dirty="0" smtClean="0"/>
              <a:t>,</a:t>
            </a:r>
            <a:r>
              <a:rPr lang="cs-CZ" sz="2000" dirty="0" smtClean="0"/>
              <a:t>[2012 – 11 – 27]. Dostupné na www:</a:t>
            </a: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2000" dirty="0" smtClean="0">
                <a:hlinkClick r:id="rId3"/>
              </a:rPr>
              <a:t>&lt;http://www.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?v=WlHHVVm6VCM</a:t>
            </a:r>
            <a:r>
              <a:rPr lang="cs-CZ" sz="2000" dirty="0" smtClean="0"/>
              <a:t>&gt;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276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ÚKOL</vt:lpstr>
      <vt:lpstr>FILM  </vt:lpstr>
      <vt:lpstr>ÚKOL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12</cp:revision>
  <dcterms:created xsi:type="dcterms:W3CDTF">2012-11-27T19:33:12Z</dcterms:created>
  <dcterms:modified xsi:type="dcterms:W3CDTF">2012-12-18T14:59:12Z</dcterms:modified>
</cp:coreProperties>
</file>