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Postnatální období </a:t>
            </a:r>
            <a:r>
              <a:rPr lang="cs-CZ" smtClean="0"/>
              <a:t>- batolecí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Postnatální období - batolecí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období batolete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batolivá chůze, předozadní oplošťování hrudníku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 začátku druhého do konce třetího roku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20888"/>
            <a:ext cx="2438400" cy="2549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698" y="3429000"/>
            <a:ext cx="2466975" cy="2549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95802"/>
            <a:ext cx="28194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678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pojmenováno podle nejisté – batolivé chůze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235" y="2393504"/>
            <a:ext cx="3312368" cy="384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531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ítě se osamostatňuje v těchto základních funkcích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chůze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přijímání potravy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poznávání prostředí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udržování čistoty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3680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074" y="2484953"/>
            <a:ext cx="2124075" cy="178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025" y="242088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82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nezkušenost, neobratnost, zvědavost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→ vedou k úrazům ( popáleniny, otravy léky ..)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53386"/>
            <a:ext cx="3075806" cy="2066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7072"/>
            <a:ext cx="2664296" cy="2066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6001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růstové tempo se zpomaluje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ca výška ve 3 letech je dvojnásobkem porodní délky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motnost za druhý rok se zvýší o 3  kg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za třetí   rok se  zvýší o 2 kg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20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se měnit tvar hrudníku → předozadní oplošťování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okončuje se prořezávání chrupu ( 20 zubů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13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dokonaluje se v chůzi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nechodí-li ve 20. měsíci → patologické obtíže)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15. – 18. měsícem dovede vylézt na židli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3 letech dovede při chůzi po schodech střídat nohy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6466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31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ývoj řeči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olem     1. roku   zná      3 – 5 slov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koncem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2. roku   zná	 200 slov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voří věty o 2 – 3 slovech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pojmenovává předměty</a:t>
            </a: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tá se  „ Co je to ? “</a:t>
            </a: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luví o sobě ve třetí osobě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	   3 letech    zná	  1 000 slov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onkrétní slova</a:t>
            </a: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aučí se krátkou básničku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Začíná používat osobní zájmeno „ já “</a:t>
            </a: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tá se  „ Proč je to ?“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70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batolete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roporce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velká hlava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dlouhý trup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krátké končetiny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76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imgres?q=batole&amp;um=1&amp;hl=cs&amp;sa=N&amp;tbo=d&amp;biw=1366&amp;bih=651&amp;tbm=isch&amp;tbnid=XVXn-GAAHSLGjM:&amp;imgrefurl=http://www.gate2biotech.cz/deti-narozene-mezi-a-tydnem-celi-vyssimu-riziku-autismu-a-maji-specialni-vzdelavaci-potreby/&amp;docid=nyCehTVSt7KCRM&amp;imgurl=http://</a:t>
            </a:r>
            <a:r>
              <a:rPr lang="cs-CZ" sz="900" dirty="0" smtClean="0"/>
              <a:t>data.gate2biotech.com/editor_images/Image/Eva/Batole.jpg&amp;w=500&amp;h=750&amp;ei=FGDQUPeFApDCswbHpIDADw&amp;zoom=1&amp;iact=hc&amp;vpx=451&amp;vpy=145&amp;dur=5285&amp;hovh=275&amp;hovw=183&amp;tx=103&amp;ty=133&amp;sig=107209084479291599427&amp;page=2&amp;tbnh=157&amp;tbnw=104&amp;start=23&amp;ndsp=29&amp;ved=1t:429,r:26,s:0,i:199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http://www.google.cz/search?hl=cs&amp;gs_rn=1&amp;gs_ri=hp&amp;cp=5&amp;gs_id=i&amp;xhr=t&amp;q=batole&amp;bav=on.2,or.r_gc.r_pw.r_qf.&amp;</a:t>
            </a:r>
            <a:r>
              <a:rPr lang="cs-CZ" sz="900" dirty="0" smtClean="0"/>
              <a:t>bvm=bv.1355534169,d.d2k&amp;bpcl=40096503&amp;biw=1366&amp;bih=651&amp;wrapid=tljp135583291852108&amp;um=1&amp;ie=UTF-8&amp;tbm=isch&amp;source=og&amp;sa=N&amp;tab=wi&amp;ei=D2DQUPedKc3htQa4hYCAAg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http://www.google.cz/search?hl=cs&amp;gs_rn=1&amp;gs_ri=hp&amp;cp=5&amp;gs_id=i&amp;xhr=t&amp;q=batole&amp;bav=on.2,or.r_gc.r_pw.r_qf.&amp;</a:t>
            </a:r>
            <a:r>
              <a:rPr lang="cs-CZ" sz="900" dirty="0" smtClean="0"/>
              <a:t>bvm=bv.1355534169,d.d2k&amp;bpcl=40096503&amp;biw=1366&amp;bih=651&amp;wrapid=tljp135583291852108&amp;um=1&amp;ie=UTF-8&amp;tbm=isch&amp;source=og&amp;sa=N&amp;tab=wi&amp;ei=D2DQUPedKc3htQa4hYCAAg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http://www.google.cz/#hl=cs&amp;gs_rn=1&amp;gs_ri=hp&amp;cp=5&amp;gs_id=i&amp;xhr=t&amp;q=batole&amp;pf=p&amp;tbo=d&amp;output=search&amp;sclient=psy-ab&amp;oq=batol&amp;gs_l=&amp;pbx=1&amp;fp=1&amp;bpcl=40096503&amp;biw=1366&amp;bih=651&amp;bav=on.2,or.r_gc.r_pw.r_qf.&amp;</a:t>
            </a:r>
            <a:r>
              <a:rPr lang="cs-CZ" sz="900" dirty="0" smtClean="0">
                <a:hlinkClick r:id="rId2"/>
              </a:rPr>
              <a:t>cad=b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</a:t>
            </a:r>
            <a:r>
              <a:rPr lang="cs-CZ" sz="900" dirty="0" smtClean="0"/>
              <a:t>bvm=bv.1355534169,d.d2k&amp;bpcl=40096503&amp;biw=1280&amp;bih=641&amp;wrapid=tljp135584213320308&amp;um=1&amp;ie=UTF-8&amp;tbm=isch&amp;source=og&amp;sa=N&amp;tab=wi&amp;ei=DoTQUOffII-Vswb62oHACA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</a:t>
            </a:r>
            <a:r>
              <a:rPr lang="cs-CZ" sz="900" dirty="0" smtClean="0"/>
              <a:t>bvm=bv.1355534169,d.d2k&amp;bpcl=40096503&amp;biw=1280&amp;bih=641&amp;wrapid=tljp135584213320308&amp;um=1&amp;ie=UTF-8&amp;tbm=isch&amp;source=og&amp;sa=N&amp;tab=wi&amp;ei=DoTQUOffII-Vswb62oHACA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</a:t>
            </a:r>
            <a:r>
              <a:rPr lang="cs-CZ" sz="900" dirty="0" smtClean="0"/>
              <a:t>bvm=bv.1355534169,d.d2k&amp;bpcl=40096503&amp;biw=1280&amp;bih=641&amp;wrapid=tljp135584213320308&amp;um=1&amp;ie=UTF-8&amp;tbm=isch&amp;source=og&amp;sa=N&amp;tab=wi&amp;ei=DoTQUOffII-Vswb62oHACA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</a:t>
            </a:r>
            <a:r>
              <a:rPr lang="cs-CZ" sz="900" dirty="0" smtClean="0"/>
              <a:t>bvm=bv.1355534169,d.d2k&amp;bpcl=40096503&amp;biw=1280&amp;bih=641&amp;wrapid=tljp135584213320308&amp;um=1&amp;ie=UTF-8&amp;tbm=isch&amp;source=og&amp;sa=N&amp;tab=wi&amp;ei=DoTQUOffII-Vswb62oHACA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</a:t>
            </a:r>
            <a:r>
              <a:rPr lang="cs-CZ" sz="900" dirty="0" smtClean="0"/>
              <a:t>bvm=bv.1355534169,d.d2k&amp;bpcl=40096503&amp;biw=1280&amp;bih=641&amp;wrapid=tljp135584213320308&amp;um=1&amp;ie=UTF-8&amp;tbm=isch&amp;source=og&amp;sa=N&amp;tab=wi&amp;ei=DoTQUOffII-Vswb62oHACA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5&amp;gs_id=i&amp;xhr=t&amp;q=batole&amp;rlz=1R2AURU_csCZ501&amp;bav=on.2,or.r_gc.r_pw.r_qf.&amp;bvm=bv.1355534169,d.d2k&amp;bpcl=40096503&amp;biw=1280&amp;bih=641&amp;wrapid=tljp135584213320308&amp;um=1&amp;ie=UTF-8&amp;tbm=isch&amp;source=og&amp;sa=N&amp;tab=wi&amp;ei=DoTQUOffII-Vswb62oHACA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1006</TotalTime>
  <Words>243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Postnatální období - batolecí</vt:lpstr>
      <vt:lpstr>Postnatální období - batolecí</vt:lpstr>
      <vt:lpstr>Období batolete</vt:lpstr>
      <vt:lpstr>Období batolete</vt:lpstr>
      <vt:lpstr>Období batolete</vt:lpstr>
      <vt:lpstr>Období batolete</vt:lpstr>
      <vt:lpstr>Období batolete</vt:lpstr>
      <vt:lpstr>Období batolete</vt:lpstr>
      <vt:lpstr>Období batolete</vt:lpstr>
      <vt:lpstr>Období batolete</vt:lpstr>
      <vt:lpstr>Období batolete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124</cp:revision>
  <dcterms:created xsi:type="dcterms:W3CDTF">2012-10-08T12:35:50Z</dcterms:created>
  <dcterms:modified xsi:type="dcterms:W3CDTF">2012-12-18T15:05:37Z</dcterms:modified>
</cp:coreProperties>
</file>