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18" autoAdjust="0"/>
    <p:restoredTop sz="94660"/>
  </p:normalViewPr>
  <p:slideViewPr>
    <p:cSldViewPr>
      <p:cViewPr>
        <p:scale>
          <a:sx n="66" d="100"/>
          <a:sy n="66" d="100"/>
        </p:scale>
        <p:origin x="252" y="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284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83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207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823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317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11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035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901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474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56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261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F2EB7E-A181-42C1-BB1B-58B77078FC94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F7709D-5E3E-4BAD-A0C8-196D989F1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6631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VY_42_INOVACE_49_Úlohy o společné práci 1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20152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714202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Úlohy o společné práci</a:t>
            </a:r>
            <a:br>
              <a:rPr lang="cs-CZ" sz="2800" dirty="0" smtClean="0"/>
            </a:br>
            <a:r>
              <a:rPr lang="cs-CZ" sz="2200" dirty="0" smtClean="0"/>
              <a:t>Do bazénu přitéká voda dvěma kohouty. Pokud by byl otevřen pouze 1. kohout, naplnil by se bazén vodou za 1,5 hodiny, v případě 2. kohoutu by naplnění trvalo 3 hodiny. Jak dlouho bude trvat napuštění bazénu oběma kohouty současně?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988840"/>
                <a:ext cx="8003232" cy="448511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sz="2400" dirty="0" smtClean="0"/>
                  <a:t>neznámý čas naplnění ………………………….t</a:t>
                </a:r>
              </a:p>
              <a:p>
                <a:r>
                  <a:rPr lang="cs-CZ" sz="2400" dirty="0" smtClean="0"/>
                  <a:t>neznámý objem nádrže………………………….V</a:t>
                </a:r>
              </a:p>
              <a:p>
                <a:r>
                  <a:rPr lang="cs-CZ" sz="2400" dirty="0" smtClean="0"/>
                  <a:t>1. kohoutem za 1 hod. …………………………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1,5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2. kohoutem za 1 hod. …………………………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Oběma kohouty současně za 1 hod. ……..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1,5</m:t>
                        </m:r>
                      </m:den>
                    </m:f>
                  </m:oMath>
                </a14:m>
                <a:r>
                  <a:rPr lang="cs-CZ" sz="24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Oběma kohouty současně za t hod. ……(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1,5</m:t>
                        </m:r>
                      </m:den>
                    </m:f>
                  </m:oMath>
                </a14:m>
                <a:r>
                  <a:rPr lang="cs-CZ" sz="24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) . t</a:t>
                </a:r>
              </a:p>
              <a:p>
                <a:r>
                  <a:rPr lang="cs-CZ" dirty="0" smtClean="0"/>
                  <a:t>_________________________________________________</a:t>
                </a:r>
                <a:endParaRPr lang="cs-CZ" sz="2400" dirty="0" smtClean="0"/>
              </a:p>
              <a:p>
                <a:r>
                  <a:rPr lang="cs-CZ" sz="2400" dirty="0" smtClean="0"/>
                  <a:t>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1,5</m:t>
                        </m:r>
                      </m:den>
                    </m:f>
                  </m:oMath>
                </a14:m>
                <a:r>
                  <a:rPr lang="cs-CZ" sz="24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) . t = V</a:t>
                </a:r>
              </a:p>
              <a:p>
                <a:endParaRPr lang="cs-CZ" sz="2400" dirty="0" smtClean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57200" y="1988840"/>
                <a:ext cx="8003232" cy="4485112"/>
              </a:xfrm>
              <a:blipFill rotWithShape="1">
                <a:blip r:embed="rId2"/>
                <a:stretch>
                  <a:fillRect l="-305" t="-1087" r="-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871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</p:spPr>
            <p:txBody>
              <a:bodyPr/>
              <a:lstStyle/>
              <a:p>
                <a:r>
                  <a:rPr lang="cs-CZ" sz="2400" dirty="0" smtClean="0"/>
                  <a:t>   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1,5</m:t>
                        </m:r>
                      </m:den>
                    </m:f>
                  </m:oMath>
                </a14:m>
                <a:r>
                  <a:rPr lang="cs-CZ" sz="24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) . t = V</a:t>
                </a:r>
              </a:p>
              <a:p>
                <a:r>
                  <a:rPr lang="cs-CZ" sz="2400" dirty="0" smtClean="0"/>
                  <a:t>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1,5</m:t>
                        </m:r>
                      </m:den>
                    </m:f>
                  </m:oMath>
                </a14:m>
                <a:r>
                  <a:rPr lang="cs-CZ" sz="24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).V . t = V    /:V</a:t>
                </a:r>
              </a:p>
              <a:p>
                <a:r>
                  <a:rPr lang="cs-CZ" sz="2400" dirty="0" smtClean="0"/>
                  <a:t>    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1,5</m:t>
                        </m:r>
                      </m:den>
                    </m:f>
                  </m:oMath>
                </a14:m>
                <a:r>
                  <a:rPr lang="cs-CZ" sz="24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) . t = 1</a:t>
                </a:r>
              </a:p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             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2+1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. t = 1    </a:t>
                </a:r>
              </a:p>
              <a:p>
                <a:r>
                  <a:rPr lang="cs-CZ" sz="2400" dirty="0" smtClean="0"/>
                  <a:t>                     </a:t>
                </a:r>
                <a:r>
                  <a:rPr lang="cs-CZ" sz="2400" u="sng" dirty="0"/>
                  <a:t>t</a:t>
                </a:r>
                <a:r>
                  <a:rPr lang="cs-CZ" sz="2400" u="sng" dirty="0" smtClean="0"/>
                  <a:t> = 1</a:t>
                </a:r>
              </a:p>
              <a:p>
                <a:r>
                  <a:rPr lang="cs-CZ" sz="2000" dirty="0" smtClean="0"/>
                  <a:t>1. kohoutem……………………………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1,5</m:t>
                        </m:r>
                      </m:den>
                    </m:f>
                  </m:oMath>
                </a14:m>
                <a:r>
                  <a:rPr lang="cs-CZ" sz="2000" dirty="0" smtClean="0"/>
                  <a:t> . 1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15 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𝑉</m:t>
                    </m:r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2. kohoutem……………………………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18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1800" b="0" i="1" smtClean="0">
                        <a:latin typeface="Cambria Math"/>
                      </a:rPr>
                      <m:t> . 1=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15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</m:t>
                    </m:r>
                    <m:r>
                      <a:rPr lang="cs-CZ" sz="2000" b="0" i="1" smtClean="0">
                        <a:latin typeface="Cambria Math"/>
                      </a:rPr>
                      <m:t>𝑉</m:t>
                    </m:r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Celkem  ……………………..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15 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𝑉</m:t>
                    </m:r>
                  </m:oMath>
                </a14:m>
                <a:r>
                  <a:rPr lang="cs-CZ" sz="2000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15 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𝑉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15 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𝑉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</a:rPr>
                      <m:t>𝑉</m:t>
                    </m:r>
                  </m:oMath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Oběma kohouty současně se bazén naplní za 1 hodinu.</a:t>
                </a:r>
              </a:p>
              <a:p>
                <a:endParaRPr lang="cs-CZ" sz="2000" dirty="0" smtClean="0"/>
              </a:p>
              <a:p>
                <a:endParaRPr lang="cs-CZ" sz="2000" dirty="0" smtClean="0"/>
              </a:p>
              <a:p>
                <a:endParaRPr lang="cs-CZ" sz="200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57200" y="476672"/>
                <a:ext cx="8229600" cy="5649491"/>
              </a:xfrm>
              <a:blipFill rotWithShape="1">
                <a:blip r:embed="rId2"/>
                <a:stretch>
                  <a:fillRect l="-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4966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</TotalTime>
  <Words>251</Words>
  <Application>Microsoft Office PowerPoint</Application>
  <PresentationFormat>Předvádění na obrazovce (4:3)</PresentationFormat>
  <Paragraphs>23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VY_42_INOVACE_49_Úlohy o společné práci 1</vt:lpstr>
      <vt:lpstr>Úlohy o společné práci Do bazénu přitéká voda dvěma kohouty. Pokud by byl otevřen pouze 1. kohout, naplnil by se bazén vodou za 1,5 hodiny, v případě 2. kohoutu by naplnění trvalo 3 hodiny. Jak dlouho bude trvat napuštění bazénu oběma kohouty současně?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Úlohy o společné práci Do bazénu přitéká voda dvěma kohouty. Pokud by byl otevřen pouze 1. kohout, naplnil by se bazén vodou za 1,5 hodiny, v případě 2. kohoutu by naplnění trvalo 4 hodiny. Jak dlouho bude trvat napuštění bazénu oběma kohouty současně?</dc:title>
  <dc:creator>Vagnerova</dc:creator>
  <cp:lastModifiedBy>Vagnerova</cp:lastModifiedBy>
  <cp:revision>7</cp:revision>
  <dcterms:created xsi:type="dcterms:W3CDTF">2011-02-16T19:41:48Z</dcterms:created>
  <dcterms:modified xsi:type="dcterms:W3CDTF">2011-06-18T15:42:15Z</dcterms:modified>
</cp:coreProperties>
</file>