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4" r:id="rId2"/>
    <p:sldId id="265" r:id="rId3"/>
    <p:sldId id="262" r:id="rId4"/>
    <p:sldId id="263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10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VY_22_INOVACE_01_32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A7F178-8577-4C62-8CAA-95A2A7CC26C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0F1C4C-5E50-4BAC-9B68-132DBAE7F8E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046B1C-C42E-465A-8648-AEF74E4D5CB3}" type="presOf" srcId="{757F3AB3-0718-4624-B441-E567A8F0AB56}" destId="{333A1088-737F-45CB-B68E-254E46348037}" srcOrd="0" destOrd="0" presId="urn:microsoft.com/office/officeart/2005/8/layout/target3"/>
    <dgm:cxn modelId="{0B9A9730-7C52-4B6F-8C85-79E87C361958}" type="presOf" srcId="{B651F6E3-6281-48DB-9319-2AEAFDAE7572}" destId="{619D679B-A015-4ECF-8348-D1034C574F40}" srcOrd="0" destOrd="0" presId="urn:microsoft.com/office/officeart/2005/8/layout/target3"/>
    <dgm:cxn modelId="{5BBE2F24-9063-43CD-92C2-9A1A738CC1C2}" type="presOf" srcId="{D1B46980-6531-4606-95E6-44980827E919}" destId="{6140AFEC-043D-4C43-A2F9-D0F5331DF3A3}" srcOrd="0" destOrd="0" presId="urn:microsoft.com/office/officeart/2005/8/layout/target3"/>
    <dgm:cxn modelId="{929E740C-D83A-4D81-8541-7B0BC8DBE08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E8B884-7CB6-44B7-B90A-68F4A45A1152}" type="presOf" srcId="{D1B46980-6531-4606-95E6-44980827E919}" destId="{2BE915AB-18AA-4053-B92C-3BFC9ED204BB}" srcOrd="1" destOrd="0" presId="urn:microsoft.com/office/officeart/2005/8/layout/target3"/>
    <dgm:cxn modelId="{0174E218-FCEC-4DE0-9A2C-6BA574A7B886}" type="presOf" srcId="{B651F6E3-6281-48DB-9319-2AEAFDAE7572}" destId="{6BB5E863-4638-4E1D-BFDE-399D028AC4ED}" srcOrd="1" destOrd="0" presId="urn:microsoft.com/office/officeart/2005/8/layout/target3"/>
    <dgm:cxn modelId="{E3AF067D-DAF3-4936-9F21-64EDBC4DDF3C}" type="presOf" srcId="{D8197B8C-B260-4A16-BDF4-0947B075E274}" destId="{25B08C86-7E15-44DC-BE7F-FFB55DD49D12}" srcOrd="0" destOrd="0" presId="urn:microsoft.com/office/officeart/2005/8/layout/target3"/>
    <dgm:cxn modelId="{0C36E497-65BA-4631-9F1E-63120A620B4D}" type="presOf" srcId="{4C35D32F-0EAB-4CD7-82EE-45574DC2A586}" destId="{8BEBB6EC-1DAA-4CAC-8A25-BC0FCBD5DBD5}" srcOrd="0" destOrd="0" presId="urn:microsoft.com/office/officeart/2005/8/layout/target3"/>
    <dgm:cxn modelId="{A613465B-E059-465E-B4EF-808781ADFE0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3D80B5-8541-40E2-8E82-5B64A5DF5582}" type="presParOf" srcId="{333A1088-737F-45CB-B68E-254E46348037}" destId="{F5ABB229-8D3B-4694-996A-96F23CF14429}" srcOrd="0" destOrd="0" presId="urn:microsoft.com/office/officeart/2005/8/layout/target3"/>
    <dgm:cxn modelId="{DB771F6C-8B22-4820-A198-71B80FA82B03}" type="presParOf" srcId="{333A1088-737F-45CB-B68E-254E46348037}" destId="{F41139FD-01EE-4571-8B17-4FB00FC51163}" srcOrd="1" destOrd="0" presId="urn:microsoft.com/office/officeart/2005/8/layout/target3"/>
    <dgm:cxn modelId="{E00CCD25-7A11-4062-848B-8B15E549784B}" type="presParOf" srcId="{333A1088-737F-45CB-B68E-254E46348037}" destId="{D005CE8C-CC26-4C3E-AC11-E15060ECD759}" srcOrd="2" destOrd="0" presId="urn:microsoft.com/office/officeart/2005/8/layout/target3"/>
    <dgm:cxn modelId="{E5288237-5E01-4AC6-88D6-52F1ACFE64CB}" type="presParOf" srcId="{333A1088-737F-45CB-B68E-254E46348037}" destId="{2C702D82-9B77-49B7-9568-BB8EB47C3372}" srcOrd="3" destOrd="0" presId="urn:microsoft.com/office/officeart/2005/8/layout/target3"/>
    <dgm:cxn modelId="{60CC4B02-19A7-44BD-B68A-7B98E197A4D1}" type="presParOf" srcId="{333A1088-737F-45CB-B68E-254E46348037}" destId="{A52A0455-90FF-4808-ABD0-F02540D31D5A}" srcOrd="4" destOrd="0" presId="urn:microsoft.com/office/officeart/2005/8/layout/target3"/>
    <dgm:cxn modelId="{54C31754-EF85-4E64-BCAB-A3473DEB58F9}" type="presParOf" srcId="{333A1088-737F-45CB-B68E-254E46348037}" destId="{6140AFEC-043D-4C43-A2F9-D0F5331DF3A3}" srcOrd="5" destOrd="0" presId="urn:microsoft.com/office/officeart/2005/8/layout/target3"/>
    <dgm:cxn modelId="{DA984637-991A-4CE5-9A87-679D99D339F6}" type="presParOf" srcId="{333A1088-737F-45CB-B68E-254E46348037}" destId="{9358AC05-5D7D-4327-9F80-1AD486AEA664}" srcOrd="6" destOrd="0" presId="urn:microsoft.com/office/officeart/2005/8/layout/target3"/>
    <dgm:cxn modelId="{12A64B7B-B88E-46DC-9F12-7E0FDB922D75}" type="presParOf" srcId="{333A1088-737F-45CB-B68E-254E46348037}" destId="{313FC574-E1CD-4FB4-B054-0B805CE0447D}" srcOrd="7" destOrd="0" presId="urn:microsoft.com/office/officeart/2005/8/layout/target3"/>
    <dgm:cxn modelId="{FE4FE7AB-60EE-453C-A8C6-30C7B76914B0}" type="presParOf" srcId="{333A1088-737F-45CB-B68E-254E46348037}" destId="{619D679B-A015-4ECF-8348-D1034C574F40}" srcOrd="8" destOrd="0" presId="urn:microsoft.com/office/officeart/2005/8/layout/target3"/>
    <dgm:cxn modelId="{E91054FD-B2C0-44DD-8BEE-4C98DA0219F7}" type="presParOf" srcId="{333A1088-737F-45CB-B68E-254E46348037}" destId="{322283A8-4A27-4CDA-BAE3-F381106A9174}" srcOrd="9" destOrd="0" presId="urn:microsoft.com/office/officeart/2005/8/layout/target3"/>
    <dgm:cxn modelId="{63434ADE-4980-479B-8A76-1125CF5CB0B6}" type="presParOf" srcId="{333A1088-737F-45CB-B68E-254E46348037}" destId="{FFC9F71D-1B4F-4AD9-A4A6-86ADEFC8AF5C}" srcOrd="10" destOrd="0" presId="urn:microsoft.com/office/officeart/2005/8/layout/target3"/>
    <dgm:cxn modelId="{7E1E21C0-6C8D-4948-B660-5649E20C35FF}" type="presParOf" srcId="{333A1088-737F-45CB-B68E-254E46348037}" destId="{25B08C86-7E15-44DC-BE7F-FFB55DD49D12}" srcOrd="11" destOrd="0" presId="urn:microsoft.com/office/officeart/2005/8/layout/target3"/>
    <dgm:cxn modelId="{E6C60946-9E9B-4117-BE08-1BEC51C781F5}" type="presParOf" srcId="{333A1088-737F-45CB-B68E-254E46348037}" destId="{76644BE8-9D7C-4C09-B250-3D10AF48CBB7}" srcOrd="12" destOrd="0" presId="urn:microsoft.com/office/officeart/2005/8/layout/target3"/>
    <dgm:cxn modelId="{E2E2EF49-880D-49AA-97DC-352897573293}" type="presParOf" srcId="{333A1088-737F-45CB-B68E-254E46348037}" destId="{EE85B701-7295-41C0-BA7A-34D3756A2AE6}" srcOrd="13" destOrd="0" presId="urn:microsoft.com/office/officeart/2005/8/layout/target3"/>
    <dgm:cxn modelId="{30E2758C-3ABA-49B3-9382-11496C86D179}" type="presParOf" srcId="{333A1088-737F-45CB-B68E-254E46348037}" destId="{8BEBB6EC-1DAA-4CAC-8A25-BC0FCBD5DBD5}" srcOrd="14" destOrd="0" presId="urn:microsoft.com/office/officeart/2005/8/layout/target3"/>
    <dgm:cxn modelId="{302A9E06-96BE-4658-BFAC-1159472B9C51}" type="presParOf" srcId="{333A1088-737F-45CB-B68E-254E46348037}" destId="{AED2198E-93D5-4001-81B4-73124B309672}" srcOrd="15" destOrd="0" presId="urn:microsoft.com/office/officeart/2005/8/layout/target3"/>
    <dgm:cxn modelId="{9C429645-75A8-488F-B024-E852125B68CD}" type="presParOf" srcId="{333A1088-737F-45CB-B68E-254E46348037}" destId="{2BE915AB-18AA-4053-B92C-3BFC9ED204BB}" srcOrd="16" destOrd="0" presId="urn:microsoft.com/office/officeart/2005/8/layout/target3"/>
    <dgm:cxn modelId="{2B89E864-8B57-4011-8246-1E2ACA30B62C}" type="presParOf" srcId="{333A1088-737F-45CB-B68E-254E46348037}" destId="{6BB5E863-4638-4E1D-BFDE-399D028AC4ED}" srcOrd="17" destOrd="0" presId="urn:microsoft.com/office/officeart/2005/8/layout/target3"/>
    <dgm:cxn modelId="{FAD5964A-064B-44B5-AAFA-35D8E43FE876}" type="presParOf" srcId="{333A1088-737F-45CB-B68E-254E46348037}" destId="{5A5FFA88-C948-4069-8E93-59FA12366E83}" srcOrd="18" destOrd="0" presId="urn:microsoft.com/office/officeart/2005/8/layout/target3"/>
    <dgm:cxn modelId="{3FC3B021-84E7-42E3-9061-4FFD996004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VY_22_INOVACE_01_32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7191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1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školy. Materiál obsahuje animace. Pomocí nich je žák postupně seznamován se strukturou trpného rodu v jednotlivých typech vět.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trpném rodě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trpný rod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1902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PASSIVE VOICE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TRPNÝ ROD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642938" y="1500188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1500188" y="2428875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5" name="TextovéPole 9"/>
          <p:cNvSpPr txBox="1">
            <a:spLocks noChangeArrowheads="1"/>
          </p:cNvSpPr>
          <p:nvPr/>
        </p:nvSpPr>
        <p:spPr bwMode="auto">
          <a:xfrm>
            <a:off x="5076825" y="2420938"/>
            <a:ext cx="100418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třetí 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2916238" y="2349500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714375" y="3143250"/>
            <a:ext cx="192873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</a:rPr>
              <a:t>My </a:t>
            </a:r>
            <a:r>
              <a:rPr lang="cs-CZ" dirty="0">
                <a:solidFill>
                  <a:srgbClr val="000000"/>
                </a:solidFill>
              </a:rPr>
              <a:t>leg </a:t>
            </a:r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broken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785813" y="3643313"/>
            <a:ext cx="9159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solidFill>
                  <a:srgbClr val="000000"/>
                </a:solidFill>
              </a:rPr>
              <a:t>Otázka</a:t>
            </a:r>
          </a:p>
        </p:txBody>
      </p:sp>
      <p:sp>
        <p:nvSpPr>
          <p:cNvPr id="9" name="TextovéPole 12"/>
          <p:cNvSpPr txBox="1">
            <a:spLocks noChangeArrowheads="1"/>
          </p:cNvSpPr>
          <p:nvPr/>
        </p:nvSpPr>
        <p:spPr bwMode="auto">
          <a:xfrm>
            <a:off x="2987675" y="4221163"/>
            <a:ext cx="925513" cy="369887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0" name="TextovéPole 13"/>
          <p:cNvSpPr txBox="1">
            <a:spLocks noChangeArrowheads="1"/>
          </p:cNvSpPr>
          <p:nvPr/>
        </p:nvSpPr>
        <p:spPr bwMode="auto">
          <a:xfrm>
            <a:off x="1258888" y="4221163"/>
            <a:ext cx="84330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tvar </a:t>
            </a:r>
            <a:r>
              <a:rPr lang="cs-CZ" dirty="0" err="1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1" name="TextovéPole 14"/>
          <p:cNvSpPr txBox="1">
            <a:spLocks noChangeArrowheads="1"/>
          </p:cNvSpPr>
          <p:nvPr/>
        </p:nvSpPr>
        <p:spPr bwMode="auto">
          <a:xfrm>
            <a:off x="5003800" y="4221163"/>
            <a:ext cx="100418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třetí 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492880" y="4114006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3" name="TextovéPole 11"/>
          <p:cNvSpPr txBox="1">
            <a:spLocks noChangeArrowheads="1"/>
          </p:cNvSpPr>
          <p:nvPr/>
        </p:nvSpPr>
        <p:spPr bwMode="auto">
          <a:xfrm>
            <a:off x="4356100" y="414972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4" name="TextovéPole 44"/>
          <p:cNvSpPr txBox="1">
            <a:spLocks noChangeArrowheads="1"/>
          </p:cNvSpPr>
          <p:nvPr/>
        </p:nvSpPr>
        <p:spPr bwMode="auto">
          <a:xfrm>
            <a:off x="857250" y="4786313"/>
            <a:ext cx="244169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</a:rPr>
              <a:t>Is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window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closed</a:t>
            </a:r>
            <a:r>
              <a:rPr lang="cs-CZ" dirty="0" smtClean="0">
                <a:solidFill>
                  <a:srgbClr val="000000"/>
                </a:solidFill>
              </a:rPr>
              <a:t>?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5" name="TextovéPole 45"/>
          <p:cNvSpPr txBox="1">
            <a:spLocks noChangeArrowheads="1"/>
          </p:cNvSpPr>
          <p:nvPr/>
        </p:nvSpPr>
        <p:spPr bwMode="auto">
          <a:xfrm>
            <a:off x="785813" y="5357813"/>
            <a:ext cx="7874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solidFill>
                  <a:srgbClr val="000000"/>
                </a:solidFill>
              </a:rPr>
              <a:t>Zápor</a:t>
            </a:r>
          </a:p>
        </p:txBody>
      </p:sp>
      <p:sp>
        <p:nvSpPr>
          <p:cNvPr id="16" name="TextovéPole 46"/>
          <p:cNvSpPr txBox="1">
            <a:spLocks noChangeArrowheads="1"/>
          </p:cNvSpPr>
          <p:nvPr/>
        </p:nvSpPr>
        <p:spPr bwMode="auto">
          <a:xfrm>
            <a:off x="1071563" y="5857875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8" name="TextovéPole 48"/>
          <p:cNvSpPr txBox="1">
            <a:spLocks noChangeArrowheads="1"/>
          </p:cNvSpPr>
          <p:nvPr/>
        </p:nvSpPr>
        <p:spPr bwMode="auto">
          <a:xfrm>
            <a:off x="4394490" y="5857875"/>
            <a:ext cx="505267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not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2339975" y="573246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0" name="TextovéPole 11"/>
          <p:cNvSpPr txBox="1">
            <a:spLocks noChangeArrowheads="1"/>
          </p:cNvSpPr>
          <p:nvPr/>
        </p:nvSpPr>
        <p:spPr bwMode="auto">
          <a:xfrm>
            <a:off x="3913188" y="573246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1" name="TextovéPole 51"/>
          <p:cNvSpPr txBox="1">
            <a:spLocks noChangeArrowheads="1"/>
          </p:cNvSpPr>
          <p:nvPr/>
        </p:nvSpPr>
        <p:spPr bwMode="auto">
          <a:xfrm>
            <a:off x="928688" y="6286500"/>
            <a:ext cx="271099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</a:rPr>
              <a:t>The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window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isn´t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closed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335338" y="2429431"/>
            <a:ext cx="84330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tvar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5" name="TextovéPole 11"/>
          <p:cNvSpPr txBox="1">
            <a:spLocks noChangeArrowheads="1"/>
          </p:cNvSpPr>
          <p:nvPr/>
        </p:nvSpPr>
        <p:spPr bwMode="auto">
          <a:xfrm>
            <a:off x="4427538" y="227647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6" name="TextovéPole 48"/>
          <p:cNvSpPr txBox="1">
            <a:spLocks noChangeArrowheads="1"/>
          </p:cNvSpPr>
          <p:nvPr/>
        </p:nvSpPr>
        <p:spPr bwMode="auto">
          <a:xfrm>
            <a:off x="2891802" y="5870143"/>
            <a:ext cx="84330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tvar </a:t>
            </a:r>
            <a:r>
              <a:rPr lang="cs-CZ" dirty="0" err="1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cxnSp>
        <p:nvCxnSpPr>
          <p:cNvPr id="27" name="Pravoúhlá spojovací čára 18"/>
          <p:cNvCxnSpPr>
            <a:endCxn id="28" idx="1"/>
          </p:cNvCxnSpPr>
          <p:nvPr/>
        </p:nvCxnSpPr>
        <p:spPr>
          <a:xfrm rot="16200000" flipH="1">
            <a:off x="5650707" y="2788693"/>
            <a:ext cx="387350" cy="449263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069013" y="3021263"/>
            <a:ext cx="14287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sloveso + -</a:t>
            </a:r>
            <a:r>
              <a:rPr lang="cs-CZ" dirty="0" err="1"/>
              <a:t>ed</a:t>
            </a:r>
            <a:r>
              <a:rPr lang="cs-CZ" dirty="0"/>
              <a:t> 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859463" y="3449888"/>
            <a:ext cx="2138362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nepravidelná slovesa</a:t>
            </a:r>
          </a:p>
        </p:txBody>
      </p:sp>
      <p:cxnSp>
        <p:nvCxnSpPr>
          <p:cNvPr id="30" name="Pravoúhlá spojovací čára 18"/>
          <p:cNvCxnSpPr>
            <a:endCxn id="29" idx="1"/>
          </p:cNvCxnSpPr>
          <p:nvPr/>
        </p:nvCxnSpPr>
        <p:spPr>
          <a:xfrm rot="16200000" flipH="1">
            <a:off x="5122069" y="2896644"/>
            <a:ext cx="827088" cy="647700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11"/>
          <p:cNvSpPr txBox="1">
            <a:spLocks noChangeArrowheads="1"/>
          </p:cNvSpPr>
          <p:nvPr/>
        </p:nvSpPr>
        <p:spPr bwMode="auto">
          <a:xfrm>
            <a:off x="5153468" y="5752812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2" name="TextovéPole 14"/>
          <p:cNvSpPr txBox="1">
            <a:spLocks noChangeArrowheads="1"/>
          </p:cNvSpPr>
          <p:nvPr/>
        </p:nvSpPr>
        <p:spPr bwMode="auto">
          <a:xfrm>
            <a:off x="5708824" y="5870143"/>
            <a:ext cx="100418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třetí 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53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9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 animBg="1"/>
      <p:bldP spid="18" grpId="0" animBg="1"/>
      <p:bldP spid="19" grpId="0"/>
      <p:bldP spid="20" grpId="0"/>
      <p:bldP spid="21" grpId="0"/>
      <p:bldP spid="22" grpId="0" animBg="1"/>
      <p:bldP spid="25" grpId="0"/>
      <p:bldP spid="26" grpId="0" animBg="1"/>
      <p:bldP spid="28" grpId="0" animBg="1"/>
      <p:bldP spid="29" grpId="0" animBg="1"/>
      <p:bldP spid="31" grpId="0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6063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 </a:t>
            </a:r>
            <a:r>
              <a:rPr lang="cs-CZ" dirty="0" err="1" smtClean="0"/>
              <a:t>now</a:t>
            </a:r>
            <a:r>
              <a:rPr lang="cs-CZ" dirty="0" smtClean="0"/>
              <a:t>? (</a:t>
            </a:r>
            <a:r>
              <a:rPr lang="cs-CZ" dirty="0" err="1" smtClean="0"/>
              <a:t>it</a:t>
            </a:r>
            <a:r>
              <a:rPr lang="cs-CZ" dirty="0" smtClean="0"/>
              <a:t>/ do)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 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/ </a:t>
            </a:r>
            <a:r>
              <a:rPr lang="cs-CZ" dirty="0" err="1" smtClean="0"/>
              <a:t>close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 . (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/ iron)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/ </a:t>
            </a:r>
            <a:r>
              <a:rPr lang="cs-CZ" dirty="0" err="1" smtClean="0"/>
              <a:t>pass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Czech Republic.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(These </a:t>
            </a:r>
            <a:r>
              <a:rPr lang="cs-CZ" dirty="0" err="1" smtClean="0"/>
              <a:t>shoes</a:t>
            </a:r>
            <a:r>
              <a:rPr lang="cs-CZ" dirty="0" smtClean="0"/>
              <a:t>/ not make)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there</a:t>
            </a:r>
            <a:r>
              <a:rPr lang="cs-CZ" dirty="0" smtClean="0"/>
              <a:t>. (</a:t>
            </a:r>
            <a:r>
              <a:rPr lang="cs-CZ" dirty="0" err="1" smtClean="0"/>
              <a:t>Children</a:t>
            </a:r>
            <a:r>
              <a:rPr lang="cs-CZ" dirty="0" smtClean="0"/>
              <a:t> / </a:t>
            </a:r>
            <a:r>
              <a:rPr lang="cs-CZ" dirty="0" err="1" smtClean="0"/>
              <a:t>hide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67744" y="548680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it</a:t>
            </a:r>
            <a:r>
              <a:rPr lang="cs-CZ" sz="2400" dirty="0" smtClean="0">
                <a:solidFill>
                  <a:srgbClr val="00B050"/>
                </a:solidFill>
              </a:rPr>
              <a:t> done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2755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cinema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closed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8263" y="2132856"/>
            <a:ext cx="29825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00B050"/>
                </a:solidFill>
              </a:rPr>
              <a:t>Our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err="1">
                <a:solidFill>
                  <a:srgbClr val="00B050"/>
                </a:solidFill>
              </a:rPr>
              <a:t>clothes</a:t>
            </a:r>
            <a:r>
              <a:rPr lang="cs-CZ" sz="2400" dirty="0">
                <a:solidFill>
                  <a:srgbClr val="00B050"/>
                </a:solidFill>
              </a:rPr>
              <a:t> are </a:t>
            </a:r>
            <a:r>
              <a:rPr lang="cs-CZ" sz="2400" dirty="0" err="1">
                <a:solidFill>
                  <a:srgbClr val="00B050"/>
                </a:solidFill>
              </a:rPr>
              <a:t>ironed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045" y="2924944"/>
            <a:ext cx="2583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exam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passed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4053" y="3808510"/>
            <a:ext cx="3317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These </a:t>
            </a:r>
            <a:r>
              <a:rPr lang="cs-CZ" sz="2400" dirty="0" err="1" smtClean="0">
                <a:solidFill>
                  <a:srgbClr val="00B050"/>
                </a:solidFill>
              </a:rPr>
              <a:t>shoes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aren´t</a:t>
            </a:r>
            <a:r>
              <a:rPr lang="cs-CZ" sz="2400" dirty="0" smtClean="0">
                <a:solidFill>
                  <a:srgbClr val="00B050"/>
                </a:solidFill>
              </a:rPr>
              <a:t> made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63651" y="5445224"/>
            <a:ext cx="2646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Children</a:t>
            </a:r>
            <a:r>
              <a:rPr lang="cs-CZ" sz="2400" dirty="0" smtClean="0">
                <a:solidFill>
                  <a:srgbClr val="00B050"/>
                </a:solidFill>
              </a:rPr>
              <a:t> are </a:t>
            </a:r>
            <a:r>
              <a:rPr lang="cs-CZ" sz="2400" smtClean="0">
                <a:solidFill>
                  <a:srgbClr val="00B050"/>
                </a:solidFill>
              </a:rPr>
              <a:t>hidden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73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Kde se vyrábí papír?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Papír se vyrábí v této továrně.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Tento článek napsal Jack.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Odpadky se neházejí sem.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Škola je zavřena.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Všechny vstupenky jsou už vyprodány.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499057"/>
            <a:ext cx="8229600" cy="6120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paper</a:t>
            </a:r>
            <a:r>
              <a:rPr lang="cs-CZ" dirty="0" smtClean="0">
                <a:solidFill>
                  <a:srgbClr val="FF0000"/>
                </a:solidFill>
              </a:rPr>
              <a:t> made?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Paper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made in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factory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article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written</a:t>
            </a:r>
            <a:r>
              <a:rPr lang="cs-CZ" dirty="0" smtClean="0">
                <a:solidFill>
                  <a:srgbClr val="FF0000"/>
                </a:solidFill>
              </a:rPr>
              <a:t> by Jack.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Rubbish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thrown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here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School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closed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200000"/>
              </a:lnSpc>
              <a:buFont typeface="Arial" pitchFamily="34" charset="0"/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tickets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already</a:t>
            </a:r>
            <a:r>
              <a:rPr lang="cs-CZ" dirty="0" smtClean="0">
                <a:solidFill>
                  <a:srgbClr val="FF0000"/>
                </a:solidFill>
              </a:rPr>
              <a:t> sold.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76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324</Words>
  <Application>Microsoft Office PowerPoint</Application>
  <PresentationFormat>Předvádění na obrazovce (4:3)</PresentationFormat>
  <Paragraphs>66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PASSIVE VOICE TRPNÝ ROD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33</cp:revision>
  <dcterms:created xsi:type="dcterms:W3CDTF">2011-06-20T10:40:08Z</dcterms:created>
  <dcterms:modified xsi:type="dcterms:W3CDTF">2012-12-18T18:25:37Z</dcterms:modified>
</cp:coreProperties>
</file>