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6" r:id="rId2"/>
    <p:sldId id="267" r:id="rId3"/>
    <p:sldId id="262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46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VY_22_INOVACE_01_35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CE5D70-1518-452D-8BFE-A08084CBCAB3}" type="presOf" srcId="{D1D4F407-5343-4D3F-B5B9-D407B03CAEB4}" destId="{D005CE8C-CC26-4C3E-AC11-E15060ECD759}" srcOrd="0" destOrd="0" presId="urn:microsoft.com/office/officeart/2005/8/layout/target3"/>
    <dgm:cxn modelId="{65F6DEAD-1337-4032-ABD5-B69E161A3202}" type="presOf" srcId="{757F3AB3-0718-4624-B441-E567A8F0AB56}" destId="{333A1088-737F-45CB-B68E-254E46348037}" srcOrd="0" destOrd="0" presId="urn:microsoft.com/office/officeart/2005/8/layout/target3"/>
    <dgm:cxn modelId="{91B5F3ED-C31B-468D-987A-78B0B2303164}" type="presOf" srcId="{4C35D32F-0EAB-4CD7-82EE-45574DC2A586}" destId="{890E4F0B-2866-4A3F-A3C7-2A14B1797930}" srcOrd="1" destOrd="0" presId="urn:microsoft.com/office/officeart/2005/8/layout/target3"/>
    <dgm:cxn modelId="{5ED202C6-2F0B-4DD4-8C65-FB38879AC892}" type="presOf" srcId="{D1B46980-6531-4606-95E6-44980827E919}" destId="{2BE915AB-18AA-4053-B92C-3BFC9ED204BB}" srcOrd="1" destOrd="0" presId="urn:microsoft.com/office/officeart/2005/8/layout/target3"/>
    <dgm:cxn modelId="{327FE53C-B306-4F9B-8C4A-3AD447073E6C}" type="presOf" srcId="{D1B46980-6531-4606-95E6-44980827E919}" destId="{6140AFEC-043D-4C43-A2F9-D0F5331DF3A3}" srcOrd="0" destOrd="0" presId="urn:microsoft.com/office/officeart/2005/8/layout/target3"/>
    <dgm:cxn modelId="{71269C7D-3ADF-4C7C-B72C-BE99A848EE05}" type="presOf" srcId="{D8197B8C-B260-4A16-BDF4-0947B075E274}" destId="{5A5FFA88-C948-4069-8E93-59FA12366E83}" srcOrd="1" destOrd="0" presId="urn:microsoft.com/office/officeart/2005/8/layout/target3"/>
    <dgm:cxn modelId="{725CCB88-2FBA-4C62-B522-A566A8E564A4}" type="presOf" srcId="{B651F6E3-6281-48DB-9319-2AEAFDAE7572}" destId="{6BB5E863-4638-4E1D-BFDE-399D028AC4ED}" srcOrd="1" destOrd="0" presId="urn:microsoft.com/office/officeart/2005/8/layout/target3"/>
    <dgm:cxn modelId="{DED41D3F-F3A2-4553-9218-4C5358B942E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4C6280D-9FCF-47C2-B6AD-87E3F77315F1}" type="presOf" srcId="{D1D4F407-5343-4D3F-B5B9-D407B03CAEB4}" destId="{AED2198E-93D5-4001-81B4-73124B309672}" srcOrd="1" destOrd="0" presId="urn:microsoft.com/office/officeart/2005/8/layout/target3"/>
    <dgm:cxn modelId="{2BC8B7CA-4274-4CE0-A9C7-79E71F3360D1}" type="presOf" srcId="{D8197B8C-B260-4A16-BDF4-0947B075E274}" destId="{25B08C86-7E15-44DC-BE7F-FFB55DD49D12}" srcOrd="0" destOrd="0" presId="urn:microsoft.com/office/officeart/2005/8/layout/target3"/>
    <dgm:cxn modelId="{E635499D-490A-4FEB-A19E-9BA8D08CDEB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C477B19-3147-41C7-A21C-C049789D4B1C}" type="presParOf" srcId="{333A1088-737F-45CB-B68E-254E46348037}" destId="{F5ABB229-8D3B-4694-996A-96F23CF14429}" srcOrd="0" destOrd="0" presId="urn:microsoft.com/office/officeart/2005/8/layout/target3"/>
    <dgm:cxn modelId="{76965894-CD47-471D-88FA-955A76566032}" type="presParOf" srcId="{333A1088-737F-45CB-B68E-254E46348037}" destId="{F41139FD-01EE-4571-8B17-4FB00FC51163}" srcOrd="1" destOrd="0" presId="urn:microsoft.com/office/officeart/2005/8/layout/target3"/>
    <dgm:cxn modelId="{F4980666-904C-4A23-9B66-067204DD21D0}" type="presParOf" srcId="{333A1088-737F-45CB-B68E-254E46348037}" destId="{D005CE8C-CC26-4C3E-AC11-E15060ECD759}" srcOrd="2" destOrd="0" presId="urn:microsoft.com/office/officeart/2005/8/layout/target3"/>
    <dgm:cxn modelId="{E345DB79-AFD0-4C25-8B82-8B3BB79E721A}" type="presParOf" srcId="{333A1088-737F-45CB-B68E-254E46348037}" destId="{2C702D82-9B77-49B7-9568-BB8EB47C3372}" srcOrd="3" destOrd="0" presId="urn:microsoft.com/office/officeart/2005/8/layout/target3"/>
    <dgm:cxn modelId="{7EAA5772-21BC-4E74-9C86-4E3A212CA8A0}" type="presParOf" srcId="{333A1088-737F-45CB-B68E-254E46348037}" destId="{A52A0455-90FF-4808-ABD0-F02540D31D5A}" srcOrd="4" destOrd="0" presId="urn:microsoft.com/office/officeart/2005/8/layout/target3"/>
    <dgm:cxn modelId="{A69AE608-EE81-4E28-91AC-86D2E0D9298D}" type="presParOf" srcId="{333A1088-737F-45CB-B68E-254E46348037}" destId="{6140AFEC-043D-4C43-A2F9-D0F5331DF3A3}" srcOrd="5" destOrd="0" presId="urn:microsoft.com/office/officeart/2005/8/layout/target3"/>
    <dgm:cxn modelId="{F1BC5C4B-DBC0-49FF-86F5-F5D94E339A62}" type="presParOf" srcId="{333A1088-737F-45CB-B68E-254E46348037}" destId="{9358AC05-5D7D-4327-9F80-1AD486AEA664}" srcOrd="6" destOrd="0" presId="urn:microsoft.com/office/officeart/2005/8/layout/target3"/>
    <dgm:cxn modelId="{7F764BEA-523F-4421-AB63-258FF88FC8FB}" type="presParOf" srcId="{333A1088-737F-45CB-B68E-254E46348037}" destId="{313FC574-E1CD-4FB4-B054-0B805CE0447D}" srcOrd="7" destOrd="0" presId="urn:microsoft.com/office/officeart/2005/8/layout/target3"/>
    <dgm:cxn modelId="{BD9C169D-3110-418A-9BC0-98A6140B3515}" type="presParOf" srcId="{333A1088-737F-45CB-B68E-254E46348037}" destId="{619D679B-A015-4ECF-8348-D1034C574F40}" srcOrd="8" destOrd="0" presId="urn:microsoft.com/office/officeart/2005/8/layout/target3"/>
    <dgm:cxn modelId="{CC077A05-B497-4A31-AFAB-8AF5CCCE5F7E}" type="presParOf" srcId="{333A1088-737F-45CB-B68E-254E46348037}" destId="{322283A8-4A27-4CDA-BAE3-F381106A9174}" srcOrd="9" destOrd="0" presId="urn:microsoft.com/office/officeart/2005/8/layout/target3"/>
    <dgm:cxn modelId="{7AFADD59-A65F-4154-832A-588B0025CED7}" type="presParOf" srcId="{333A1088-737F-45CB-B68E-254E46348037}" destId="{FFC9F71D-1B4F-4AD9-A4A6-86ADEFC8AF5C}" srcOrd="10" destOrd="0" presId="urn:microsoft.com/office/officeart/2005/8/layout/target3"/>
    <dgm:cxn modelId="{7CC270A1-C44C-4659-9DE1-E7F005C7CCF5}" type="presParOf" srcId="{333A1088-737F-45CB-B68E-254E46348037}" destId="{25B08C86-7E15-44DC-BE7F-FFB55DD49D12}" srcOrd="11" destOrd="0" presId="urn:microsoft.com/office/officeart/2005/8/layout/target3"/>
    <dgm:cxn modelId="{E8A14D8D-B36F-48CF-B3E6-A914356F451A}" type="presParOf" srcId="{333A1088-737F-45CB-B68E-254E46348037}" destId="{76644BE8-9D7C-4C09-B250-3D10AF48CBB7}" srcOrd="12" destOrd="0" presId="urn:microsoft.com/office/officeart/2005/8/layout/target3"/>
    <dgm:cxn modelId="{2AF26FB9-573F-4C14-BECF-7D183FBDB6F1}" type="presParOf" srcId="{333A1088-737F-45CB-B68E-254E46348037}" destId="{EE85B701-7295-41C0-BA7A-34D3756A2AE6}" srcOrd="13" destOrd="0" presId="urn:microsoft.com/office/officeart/2005/8/layout/target3"/>
    <dgm:cxn modelId="{6D4AE39A-1F37-46A2-8998-15D3F3084FDD}" type="presParOf" srcId="{333A1088-737F-45CB-B68E-254E46348037}" destId="{8BEBB6EC-1DAA-4CAC-8A25-BC0FCBD5DBD5}" srcOrd="14" destOrd="0" presId="urn:microsoft.com/office/officeart/2005/8/layout/target3"/>
    <dgm:cxn modelId="{9C78DDA3-9DE0-4225-AEF8-B0425F720BA1}" type="presParOf" srcId="{333A1088-737F-45CB-B68E-254E46348037}" destId="{AED2198E-93D5-4001-81B4-73124B309672}" srcOrd="15" destOrd="0" presId="urn:microsoft.com/office/officeart/2005/8/layout/target3"/>
    <dgm:cxn modelId="{F9D70803-48FD-4D56-8694-53B6B204EEDE}" type="presParOf" srcId="{333A1088-737F-45CB-B68E-254E46348037}" destId="{2BE915AB-18AA-4053-B92C-3BFC9ED204BB}" srcOrd="16" destOrd="0" presId="urn:microsoft.com/office/officeart/2005/8/layout/target3"/>
    <dgm:cxn modelId="{A5DDB5F4-8C58-4474-AB01-401F4880B758}" type="presParOf" srcId="{333A1088-737F-45CB-B68E-254E46348037}" destId="{6BB5E863-4638-4E1D-BFDE-399D028AC4ED}" srcOrd="17" destOrd="0" presId="urn:microsoft.com/office/officeart/2005/8/layout/target3"/>
    <dgm:cxn modelId="{AC24095E-883D-4A5D-88AE-C28570CE333B}" type="presParOf" srcId="{333A1088-737F-45CB-B68E-254E46348037}" destId="{5A5FFA88-C948-4069-8E93-59FA12366E83}" srcOrd="18" destOrd="0" presId="urn:microsoft.com/office/officeart/2005/8/layout/target3"/>
    <dgm:cxn modelId="{16CB2209-90AE-44F3-85E2-A9EDFE80060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VY_22_INOVACE_01_35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11635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43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školy. Materiál obsahuje animace. Ty umožňují, aby žáci postupně logicky vyvodili, jak vytvořit minulý a budoucí čas trpného rodu. Animace 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v minulém a budoucím čase trpného rodu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minulý čas, budoucí čas</a:t>
            </a:r>
            <a:r>
              <a:rPr lang="cs-CZ" sz="2200" smtClean="0"/>
              <a:t>, trpný rod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24749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25860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>
                <a:latin typeface="Calibri" pitchFamily="34" charset="0"/>
              </a:rPr>
              <a:t>PASSIVE VOICE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PAST SIMPLE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TRPNÝ ROD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MINULÝ ČAS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3" name="TextovéPole 5"/>
          <p:cNvSpPr txBox="1">
            <a:spLocks noChangeArrowheads="1"/>
          </p:cNvSpPr>
          <p:nvPr/>
        </p:nvSpPr>
        <p:spPr bwMode="auto">
          <a:xfrm>
            <a:off x="1250034" y="3348371"/>
            <a:ext cx="2428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>
                <a:solidFill>
                  <a:srgbClr val="000000"/>
                </a:solidFill>
              </a:rPr>
              <a:t>Oznamovací věta</a:t>
            </a:r>
          </a:p>
        </p:txBody>
      </p:sp>
      <p:sp>
        <p:nvSpPr>
          <p:cNvPr id="4" name="TextovéPole 7"/>
          <p:cNvSpPr txBox="1">
            <a:spLocks noChangeArrowheads="1"/>
          </p:cNvSpPr>
          <p:nvPr/>
        </p:nvSpPr>
        <p:spPr bwMode="auto">
          <a:xfrm>
            <a:off x="2107284" y="4277058"/>
            <a:ext cx="925512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5" name="TextovéPole 9"/>
          <p:cNvSpPr txBox="1">
            <a:spLocks noChangeArrowheads="1"/>
          </p:cNvSpPr>
          <p:nvPr/>
        </p:nvSpPr>
        <p:spPr bwMode="auto">
          <a:xfrm>
            <a:off x="5683921" y="4269121"/>
            <a:ext cx="100418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třetí tvar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6" name="TextovéPole 11"/>
          <p:cNvSpPr txBox="1">
            <a:spLocks noChangeArrowheads="1"/>
          </p:cNvSpPr>
          <p:nvPr/>
        </p:nvSpPr>
        <p:spPr bwMode="auto">
          <a:xfrm>
            <a:off x="3523334" y="419768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7" name="TextovéPole 10"/>
          <p:cNvSpPr txBox="1">
            <a:spLocks noChangeArrowheads="1"/>
          </p:cNvSpPr>
          <p:nvPr/>
        </p:nvSpPr>
        <p:spPr bwMode="auto">
          <a:xfrm>
            <a:off x="1321471" y="5176099"/>
            <a:ext cx="217239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</a:rPr>
              <a:t>My </a:t>
            </a:r>
            <a:r>
              <a:rPr lang="cs-CZ" dirty="0">
                <a:solidFill>
                  <a:srgbClr val="000000"/>
                </a:solidFill>
              </a:rPr>
              <a:t>leg </a:t>
            </a:r>
            <a:r>
              <a:rPr lang="cs-CZ" dirty="0" err="1" smtClean="0">
                <a:solidFill>
                  <a:srgbClr val="000000"/>
                </a:solidFill>
              </a:rPr>
              <a:t>was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broken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2" name="TextovéPole 23"/>
          <p:cNvSpPr txBox="1">
            <a:spLocks noChangeArrowheads="1"/>
          </p:cNvSpPr>
          <p:nvPr/>
        </p:nvSpPr>
        <p:spPr bwMode="auto">
          <a:xfrm>
            <a:off x="3942434" y="4277614"/>
            <a:ext cx="843308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tvar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be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5" name="TextovéPole 11"/>
          <p:cNvSpPr txBox="1">
            <a:spLocks noChangeArrowheads="1"/>
          </p:cNvSpPr>
          <p:nvPr/>
        </p:nvSpPr>
        <p:spPr bwMode="auto">
          <a:xfrm>
            <a:off x="5034634" y="412465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33" name="TextovéPole 9"/>
          <p:cNvSpPr txBox="1">
            <a:spLocks noChangeArrowheads="1"/>
          </p:cNvSpPr>
          <p:nvPr/>
        </p:nvSpPr>
        <p:spPr bwMode="auto">
          <a:xfrm>
            <a:off x="3861995" y="4285040"/>
            <a:ext cx="1214179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were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/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was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753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/>
      <p:bldP spid="7" grpId="0"/>
      <p:bldP spid="22" grpId="0" animBg="1"/>
      <p:bldP spid="22" grpId="1" animBg="1"/>
      <p:bldP spid="25" grpId="0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76063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…………………………….. last </a:t>
            </a:r>
            <a:r>
              <a:rPr lang="cs-CZ" dirty="0" err="1" smtClean="0"/>
              <a:t>year</a:t>
            </a:r>
            <a:r>
              <a:rPr lang="cs-CZ" dirty="0" smtClean="0"/>
              <a:t>. (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/ </a:t>
            </a:r>
            <a:r>
              <a:rPr lang="cs-CZ" dirty="0" err="1" smtClean="0"/>
              <a:t>write</a:t>
            </a:r>
            <a:r>
              <a:rPr lang="cs-CZ" dirty="0" smtClean="0"/>
              <a:t>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………………………………… .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/ </a:t>
            </a:r>
            <a:r>
              <a:rPr lang="cs-CZ" dirty="0" err="1" smtClean="0"/>
              <a:t>close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 . (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/ iron)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smtClean="0"/>
              <a:t>.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exam</a:t>
            </a:r>
            <a:r>
              <a:rPr lang="cs-CZ" dirty="0" smtClean="0"/>
              <a:t>/ </a:t>
            </a:r>
            <a:r>
              <a:rPr lang="cs-CZ" dirty="0" err="1" smtClean="0"/>
              <a:t>pass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Czech Republic.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(These </a:t>
            </a:r>
            <a:r>
              <a:rPr lang="cs-CZ" dirty="0" err="1" smtClean="0"/>
              <a:t>shoes</a:t>
            </a:r>
            <a:r>
              <a:rPr lang="cs-CZ" dirty="0" smtClean="0"/>
              <a:t>/ not make)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………………………………….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whale</a:t>
            </a:r>
            <a:r>
              <a:rPr lang="cs-CZ" dirty="0" smtClean="0"/>
              <a:t>/ </a:t>
            </a:r>
            <a:r>
              <a:rPr lang="cs-CZ" dirty="0" err="1" smtClean="0"/>
              <a:t>save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903731" y="533789"/>
            <a:ext cx="2914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This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book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was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written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340768"/>
            <a:ext cx="3169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cinema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was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closed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4588" y="2339700"/>
            <a:ext cx="32058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00B050"/>
                </a:solidFill>
              </a:rPr>
              <a:t>Our</a:t>
            </a: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err="1">
                <a:solidFill>
                  <a:srgbClr val="00B050"/>
                </a:solidFill>
              </a:rPr>
              <a:t>clothes</a:t>
            </a: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were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ironed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045" y="2924944"/>
            <a:ext cx="2876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exam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was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passed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4053" y="3808510"/>
            <a:ext cx="3541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These </a:t>
            </a:r>
            <a:r>
              <a:rPr lang="cs-CZ" sz="2400" dirty="0" err="1" smtClean="0">
                <a:solidFill>
                  <a:srgbClr val="00B050"/>
                </a:solidFill>
              </a:rPr>
              <a:t>shoes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weren´t</a:t>
            </a:r>
            <a:r>
              <a:rPr lang="cs-CZ" sz="2400" dirty="0" smtClean="0">
                <a:solidFill>
                  <a:srgbClr val="00B050"/>
                </a:solidFill>
              </a:rPr>
              <a:t> made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6053" y="5242488"/>
            <a:ext cx="281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whale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was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saved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73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25860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>
                <a:latin typeface="Calibri" pitchFamily="34" charset="0"/>
              </a:rPr>
              <a:t>PASSIVE VOICE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FUTURE SIMPLE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TRPNÝ ROD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BUDOUCÍ ČAS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3" name="TextovéPole 5"/>
          <p:cNvSpPr txBox="1">
            <a:spLocks noChangeArrowheads="1"/>
          </p:cNvSpPr>
          <p:nvPr/>
        </p:nvSpPr>
        <p:spPr bwMode="auto">
          <a:xfrm>
            <a:off x="1250034" y="3348371"/>
            <a:ext cx="2428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u="sng">
                <a:solidFill>
                  <a:srgbClr val="000000"/>
                </a:solidFill>
              </a:rPr>
              <a:t>Oznamovací věta</a:t>
            </a:r>
          </a:p>
        </p:txBody>
      </p:sp>
      <p:sp>
        <p:nvSpPr>
          <p:cNvPr id="4" name="TextovéPole 7"/>
          <p:cNvSpPr txBox="1">
            <a:spLocks noChangeArrowheads="1"/>
          </p:cNvSpPr>
          <p:nvPr/>
        </p:nvSpPr>
        <p:spPr bwMode="auto">
          <a:xfrm>
            <a:off x="2107284" y="4277058"/>
            <a:ext cx="925512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5" name="TextovéPole 9"/>
          <p:cNvSpPr txBox="1">
            <a:spLocks noChangeArrowheads="1"/>
          </p:cNvSpPr>
          <p:nvPr/>
        </p:nvSpPr>
        <p:spPr bwMode="auto">
          <a:xfrm>
            <a:off x="5683921" y="4269121"/>
            <a:ext cx="100418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třetí tvar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6" name="TextovéPole 11"/>
          <p:cNvSpPr txBox="1">
            <a:spLocks noChangeArrowheads="1"/>
          </p:cNvSpPr>
          <p:nvPr/>
        </p:nvSpPr>
        <p:spPr bwMode="auto">
          <a:xfrm>
            <a:off x="3523334" y="419768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7" name="TextovéPole 10"/>
          <p:cNvSpPr txBox="1">
            <a:spLocks noChangeArrowheads="1"/>
          </p:cNvSpPr>
          <p:nvPr/>
        </p:nvSpPr>
        <p:spPr bwMode="auto">
          <a:xfrm>
            <a:off x="1321471" y="5176099"/>
            <a:ext cx="165942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</a:rPr>
              <a:t>It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will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dirty="0" err="1" smtClean="0">
                <a:solidFill>
                  <a:srgbClr val="000000"/>
                </a:solidFill>
              </a:rPr>
              <a:t>be</a:t>
            </a:r>
            <a:r>
              <a:rPr lang="cs-CZ" dirty="0" smtClean="0">
                <a:solidFill>
                  <a:srgbClr val="000000"/>
                </a:solidFill>
              </a:rPr>
              <a:t> done.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2" name="TextovéPole 23"/>
          <p:cNvSpPr txBox="1">
            <a:spLocks noChangeArrowheads="1"/>
          </p:cNvSpPr>
          <p:nvPr/>
        </p:nvSpPr>
        <p:spPr bwMode="auto">
          <a:xfrm>
            <a:off x="3942434" y="4277614"/>
            <a:ext cx="843308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tvar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be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5" name="TextovéPole 11"/>
          <p:cNvSpPr txBox="1">
            <a:spLocks noChangeArrowheads="1"/>
          </p:cNvSpPr>
          <p:nvPr/>
        </p:nvSpPr>
        <p:spPr bwMode="auto">
          <a:xfrm>
            <a:off x="5034634" y="412465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33" name="TextovéPole 9"/>
          <p:cNvSpPr txBox="1">
            <a:spLocks noChangeArrowheads="1"/>
          </p:cNvSpPr>
          <p:nvPr/>
        </p:nvSpPr>
        <p:spPr bwMode="auto">
          <a:xfrm>
            <a:off x="3964779" y="4260940"/>
            <a:ext cx="798617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will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be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472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/>
      <p:bldP spid="7" grpId="0"/>
      <p:bldP spid="22" grpId="0" animBg="1"/>
      <p:bldP spid="22" grpId="1" animBg="1"/>
      <p:bldP spid="25" grpId="0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76063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……………………………... (My </a:t>
            </a:r>
            <a:r>
              <a:rPr lang="cs-CZ" dirty="0" err="1" smtClean="0"/>
              <a:t>room</a:t>
            </a:r>
            <a:r>
              <a:rPr lang="cs-CZ" dirty="0" smtClean="0"/>
              <a:t> / </a:t>
            </a:r>
            <a:r>
              <a:rPr lang="cs-CZ" dirty="0" err="1" smtClean="0"/>
              <a:t>clean</a:t>
            </a:r>
            <a:r>
              <a:rPr lang="cs-CZ" dirty="0" smtClean="0"/>
              <a:t>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………………………………… .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 / </a:t>
            </a:r>
            <a:r>
              <a:rPr lang="cs-CZ" dirty="0" err="1" smtClean="0"/>
              <a:t>close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 . (</a:t>
            </a:r>
            <a:r>
              <a:rPr lang="cs-CZ" dirty="0" err="1" smtClean="0"/>
              <a:t>Photos</a:t>
            </a:r>
            <a:r>
              <a:rPr lang="cs-CZ" dirty="0" smtClean="0"/>
              <a:t>/ </a:t>
            </a:r>
            <a:r>
              <a:rPr lang="cs-CZ" dirty="0" err="1" smtClean="0"/>
              <a:t>take</a:t>
            </a:r>
            <a:r>
              <a:rPr lang="cs-CZ" dirty="0" smtClean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smtClean="0"/>
              <a:t>.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exam</a:t>
            </a:r>
            <a:r>
              <a:rPr lang="cs-CZ" dirty="0" smtClean="0"/>
              <a:t>/ </a:t>
            </a:r>
            <a:r>
              <a:rPr lang="cs-CZ" dirty="0" err="1" smtClean="0"/>
              <a:t>pass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Czech Republic.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(These </a:t>
            </a:r>
            <a:r>
              <a:rPr lang="cs-CZ" dirty="0" err="1" smtClean="0"/>
              <a:t>shoes</a:t>
            </a:r>
            <a:r>
              <a:rPr lang="cs-CZ" dirty="0" smtClean="0"/>
              <a:t>/ not make)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………………………………… </a:t>
            </a:r>
            <a:r>
              <a:rPr lang="cs-CZ" dirty="0" err="1" smtClean="0"/>
              <a:t>there</a:t>
            </a:r>
            <a:r>
              <a:rPr lang="cs-CZ" dirty="0" smtClean="0"/>
              <a:t>.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whale</a:t>
            </a:r>
            <a:r>
              <a:rPr lang="cs-CZ" dirty="0" smtClean="0"/>
              <a:t>/ </a:t>
            </a:r>
            <a:r>
              <a:rPr lang="cs-CZ" dirty="0" err="1" smtClean="0"/>
              <a:t>save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903731" y="533789"/>
            <a:ext cx="3337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My </a:t>
            </a:r>
            <a:r>
              <a:rPr lang="cs-CZ" sz="2400" dirty="0" err="1" smtClean="0">
                <a:solidFill>
                  <a:srgbClr val="00B050"/>
                </a:solidFill>
              </a:rPr>
              <a:t>room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will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be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cleaned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9771" y="1342110"/>
            <a:ext cx="31550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shop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will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be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closed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8795" y="2108867"/>
            <a:ext cx="2771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Photos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will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be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taken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045" y="2924944"/>
            <a:ext cx="3285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exam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will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be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passed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4053" y="3808510"/>
            <a:ext cx="3676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These </a:t>
            </a:r>
            <a:r>
              <a:rPr lang="cs-CZ" sz="2400" dirty="0" err="1" smtClean="0">
                <a:solidFill>
                  <a:srgbClr val="00B050"/>
                </a:solidFill>
              </a:rPr>
              <a:t>shoes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won´t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be</a:t>
            </a:r>
            <a:r>
              <a:rPr lang="cs-CZ" sz="2400" smtClean="0">
                <a:solidFill>
                  <a:srgbClr val="00B050"/>
                </a:solidFill>
              </a:rPr>
              <a:t> made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6053" y="5242488"/>
            <a:ext cx="31420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whale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will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be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saved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36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346</Words>
  <Application>Microsoft Office PowerPoint</Application>
  <PresentationFormat>Předvádění na obrazovce (4:3)</PresentationFormat>
  <Paragraphs>59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PASSIVE VOICE PAST SIMPLE TRPNÝ ROD MINULÝ ČAS</vt:lpstr>
      <vt:lpstr>Prezentace aplikace PowerPoint</vt:lpstr>
      <vt:lpstr>PASSIVE VOICE FUTURE SIMPLE TRPNÝ ROD BUDOUCÍ ČAS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37</cp:revision>
  <dcterms:created xsi:type="dcterms:W3CDTF">2011-06-20T10:40:08Z</dcterms:created>
  <dcterms:modified xsi:type="dcterms:W3CDTF">2012-08-28T08:36:33Z</dcterms:modified>
</cp:coreProperties>
</file>