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63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6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VY_22_INOVACE_01_21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0E7CA6-0E1D-4E67-87D8-610BA10DDE1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8C25502-98A2-44EF-A597-55F8B0FB8C3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F150F1-F277-48D9-A1F6-3F432E358130}" type="presOf" srcId="{D8197B8C-B260-4A16-BDF4-0947B075E274}" destId="{25B08C86-7E15-44DC-BE7F-FFB55DD49D12}" srcOrd="0" destOrd="0" presId="urn:microsoft.com/office/officeart/2005/8/layout/target3"/>
    <dgm:cxn modelId="{DAF615B9-C41A-4D85-8E9E-76CE848BA093}" type="presOf" srcId="{4C35D32F-0EAB-4CD7-82EE-45574DC2A586}" destId="{890E4F0B-2866-4A3F-A3C7-2A14B1797930}" srcOrd="1" destOrd="0" presId="urn:microsoft.com/office/officeart/2005/8/layout/target3"/>
    <dgm:cxn modelId="{960F7A84-BFD8-423A-8EB0-8ADE3FE63573}" type="presOf" srcId="{D1B46980-6531-4606-95E6-44980827E919}" destId="{6140AFEC-043D-4C43-A2F9-D0F5331DF3A3}" srcOrd="0" destOrd="0" presId="urn:microsoft.com/office/officeart/2005/8/layout/target3"/>
    <dgm:cxn modelId="{D1C1DAB7-847A-4388-B6CC-DDD7530DF778}" type="presOf" srcId="{D8197B8C-B260-4A16-BDF4-0947B075E274}" destId="{5A5FFA88-C948-4069-8E93-59FA12366E83}" srcOrd="1" destOrd="0" presId="urn:microsoft.com/office/officeart/2005/8/layout/target3"/>
    <dgm:cxn modelId="{3062A32A-1B64-4F8A-982E-36BDB0F84F18}" type="presOf" srcId="{D1D4F407-5343-4D3F-B5B9-D407B03CAEB4}" destId="{AED2198E-93D5-4001-81B4-73124B309672}" srcOrd="1" destOrd="0" presId="urn:microsoft.com/office/officeart/2005/8/layout/target3"/>
    <dgm:cxn modelId="{BFEAC5C2-F17A-47F5-8D35-2C9D8BDF845D}" type="presOf" srcId="{D1B46980-6531-4606-95E6-44980827E919}" destId="{2BE915AB-18AA-4053-B92C-3BFC9ED204BB}" srcOrd="1" destOrd="0" presId="urn:microsoft.com/office/officeart/2005/8/layout/target3"/>
    <dgm:cxn modelId="{667017B7-A407-42E7-8F56-2851B5D5EEAC}" type="presOf" srcId="{B651F6E3-6281-48DB-9319-2AEAFDAE7572}" destId="{619D679B-A015-4ECF-8348-D1034C574F40}" srcOrd="0" destOrd="0" presId="urn:microsoft.com/office/officeart/2005/8/layout/target3"/>
    <dgm:cxn modelId="{4F890597-D1DE-4E82-83BB-FC9ABA1454A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364771-CA20-4588-9E40-CC828204953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8EBB17-17C7-4D09-B799-DD673141006D}" type="presParOf" srcId="{333A1088-737F-45CB-B68E-254E46348037}" destId="{F5ABB229-8D3B-4694-996A-96F23CF14429}" srcOrd="0" destOrd="0" presId="urn:microsoft.com/office/officeart/2005/8/layout/target3"/>
    <dgm:cxn modelId="{62B40ABE-4514-4694-8D08-AC0B9D1005E5}" type="presParOf" srcId="{333A1088-737F-45CB-B68E-254E46348037}" destId="{F41139FD-01EE-4571-8B17-4FB00FC51163}" srcOrd="1" destOrd="0" presId="urn:microsoft.com/office/officeart/2005/8/layout/target3"/>
    <dgm:cxn modelId="{D1FD6BBE-8962-4453-989C-AB3BD9A9A9E6}" type="presParOf" srcId="{333A1088-737F-45CB-B68E-254E46348037}" destId="{D005CE8C-CC26-4C3E-AC11-E15060ECD759}" srcOrd="2" destOrd="0" presId="urn:microsoft.com/office/officeart/2005/8/layout/target3"/>
    <dgm:cxn modelId="{C2317108-E18C-44A3-8714-8E750FCCE5FA}" type="presParOf" srcId="{333A1088-737F-45CB-B68E-254E46348037}" destId="{2C702D82-9B77-49B7-9568-BB8EB47C3372}" srcOrd="3" destOrd="0" presId="urn:microsoft.com/office/officeart/2005/8/layout/target3"/>
    <dgm:cxn modelId="{0B5ACB68-F22D-48FD-93F2-14C511B6E9B9}" type="presParOf" srcId="{333A1088-737F-45CB-B68E-254E46348037}" destId="{A52A0455-90FF-4808-ABD0-F02540D31D5A}" srcOrd="4" destOrd="0" presId="urn:microsoft.com/office/officeart/2005/8/layout/target3"/>
    <dgm:cxn modelId="{51375884-B25A-4069-BCDC-DECA56EC7469}" type="presParOf" srcId="{333A1088-737F-45CB-B68E-254E46348037}" destId="{6140AFEC-043D-4C43-A2F9-D0F5331DF3A3}" srcOrd="5" destOrd="0" presId="urn:microsoft.com/office/officeart/2005/8/layout/target3"/>
    <dgm:cxn modelId="{346171D8-EF65-49BD-93FA-72275E7382BF}" type="presParOf" srcId="{333A1088-737F-45CB-B68E-254E46348037}" destId="{9358AC05-5D7D-4327-9F80-1AD486AEA664}" srcOrd="6" destOrd="0" presId="urn:microsoft.com/office/officeart/2005/8/layout/target3"/>
    <dgm:cxn modelId="{14AFBD62-AA05-4D49-87CA-B7A4A1740D2C}" type="presParOf" srcId="{333A1088-737F-45CB-B68E-254E46348037}" destId="{313FC574-E1CD-4FB4-B054-0B805CE0447D}" srcOrd="7" destOrd="0" presId="urn:microsoft.com/office/officeart/2005/8/layout/target3"/>
    <dgm:cxn modelId="{E2486D62-605B-4161-B293-6AC0B33751BE}" type="presParOf" srcId="{333A1088-737F-45CB-B68E-254E46348037}" destId="{619D679B-A015-4ECF-8348-D1034C574F40}" srcOrd="8" destOrd="0" presId="urn:microsoft.com/office/officeart/2005/8/layout/target3"/>
    <dgm:cxn modelId="{23370DDA-F341-43FE-846A-CE3E7DA731E0}" type="presParOf" srcId="{333A1088-737F-45CB-B68E-254E46348037}" destId="{322283A8-4A27-4CDA-BAE3-F381106A9174}" srcOrd="9" destOrd="0" presId="urn:microsoft.com/office/officeart/2005/8/layout/target3"/>
    <dgm:cxn modelId="{20FF21E4-9928-4C27-B915-1BEC1F84C8B5}" type="presParOf" srcId="{333A1088-737F-45CB-B68E-254E46348037}" destId="{FFC9F71D-1B4F-4AD9-A4A6-86ADEFC8AF5C}" srcOrd="10" destOrd="0" presId="urn:microsoft.com/office/officeart/2005/8/layout/target3"/>
    <dgm:cxn modelId="{A8C9A824-77D2-44A8-996D-24968DD1B644}" type="presParOf" srcId="{333A1088-737F-45CB-B68E-254E46348037}" destId="{25B08C86-7E15-44DC-BE7F-FFB55DD49D12}" srcOrd="11" destOrd="0" presId="urn:microsoft.com/office/officeart/2005/8/layout/target3"/>
    <dgm:cxn modelId="{982D1A8F-3E3D-4307-BC3C-8FDDCEE384B5}" type="presParOf" srcId="{333A1088-737F-45CB-B68E-254E46348037}" destId="{76644BE8-9D7C-4C09-B250-3D10AF48CBB7}" srcOrd="12" destOrd="0" presId="urn:microsoft.com/office/officeart/2005/8/layout/target3"/>
    <dgm:cxn modelId="{EBA30FD0-1787-4B88-9714-34DAB657EA36}" type="presParOf" srcId="{333A1088-737F-45CB-B68E-254E46348037}" destId="{EE85B701-7295-41C0-BA7A-34D3756A2AE6}" srcOrd="13" destOrd="0" presId="urn:microsoft.com/office/officeart/2005/8/layout/target3"/>
    <dgm:cxn modelId="{AF6AC95C-9020-4A97-9F9C-4CA6B771FFD7}" type="presParOf" srcId="{333A1088-737F-45CB-B68E-254E46348037}" destId="{8BEBB6EC-1DAA-4CAC-8A25-BC0FCBD5DBD5}" srcOrd="14" destOrd="0" presId="urn:microsoft.com/office/officeart/2005/8/layout/target3"/>
    <dgm:cxn modelId="{6BEC81C1-E5B0-4415-B765-2B6EA65238C4}" type="presParOf" srcId="{333A1088-737F-45CB-B68E-254E46348037}" destId="{AED2198E-93D5-4001-81B4-73124B309672}" srcOrd="15" destOrd="0" presId="urn:microsoft.com/office/officeart/2005/8/layout/target3"/>
    <dgm:cxn modelId="{A9C68132-609C-45B0-9E5F-FB90086C8CBB}" type="presParOf" srcId="{333A1088-737F-45CB-B68E-254E46348037}" destId="{2BE915AB-18AA-4053-B92C-3BFC9ED204BB}" srcOrd="16" destOrd="0" presId="urn:microsoft.com/office/officeart/2005/8/layout/target3"/>
    <dgm:cxn modelId="{937C0354-8322-4490-8E38-D691ECE7B96D}" type="presParOf" srcId="{333A1088-737F-45CB-B68E-254E46348037}" destId="{6BB5E863-4638-4E1D-BFDE-399D028AC4ED}" srcOrd="17" destOrd="0" presId="urn:microsoft.com/office/officeart/2005/8/layout/target3"/>
    <dgm:cxn modelId="{5B3D0342-1257-43D5-8F4F-B169448C1193}" type="presParOf" srcId="{333A1088-737F-45CB-B68E-254E46348037}" destId="{5A5FFA88-C948-4069-8E93-59FA12366E83}" srcOrd="18" destOrd="0" presId="urn:microsoft.com/office/officeart/2005/8/layout/target3"/>
    <dgm:cxn modelId="{9D91603E-5A15-4F43-A5DE-836C589182D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VY_22_INOVACE_01_21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62840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61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7. ročníku základní školy. Materiál obsahuje animace. Žáci díky nim mohou sami na základě znalosti přítomného času prostého logicky vyvodit strukturu minulého času průběhového v jednotlivých typech vět.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minulém čase průběhovém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 průběhový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30704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PAST CONTINUOUS</a:t>
            </a:r>
            <a:br>
              <a:rPr lang="cs-CZ" smtClean="0"/>
            </a:br>
            <a:r>
              <a:rPr lang="cs-CZ" smtClean="0"/>
              <a:t>MINULÝ ČAS PRŮBĚHOVÝ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Oznamovací věta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00188" y="24288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76825" y="2420938"/>
            <a:ext cx="877888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2916238" y="234950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" y="3143250"/>
            <a:ext cx="2403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 was going to school.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85813" y="3643313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Otázka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987675" y="4221163"/>
            <a:ext cx="925513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258888" y="4221163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be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3800" y="4221163"/>
            <a:ext cx="877888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16" name="TextovéPole 11"/>
          <p:cNvSpPr txBox="1">
            <a:spLocks noChangeArrowheads="1"/>
          </p:cNvSpPr>
          <p:nvPr/>
        </p:nvSpPr>
        <p:spPr bwMode="auto">
          <a:xfrm>
            <a:off x="2195513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17" name="TextovéPole 11"/>
          <p:cNvSpPr txBox="1">
            <a:spLocks noChangeArrowheads="1"/>
          </p:cNvSpPr>
          <p:nvPr/>
        </p:nvSpPr>
        <p:spPr bwMode="auto">
          <a:xfrm>
            <a:off x="4356100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948488" y="2420938"/>
            <a:ext cx="6477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-</a:t>
            </a:r>
            <a:r>
              <a:rPr lang="cs-CZ" dirty="0" err="1"/>
              <a:t>ing</a:t>
            </a:r>
            <a:endParaRPr lang="cs-CZ" dirty="0"/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57250" y="4786313"/>
            <a:ext cx="26209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Where were you going?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785813" y="535781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/>
              <a:t>Zápor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1071563" y="5857875"/>
            <a:ext cx="925512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podmět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059113" y="5876925"/>
            <a:ext cx="42227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be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27763" y="5876925"/>
            <a:ext cx="877887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sloveso</a:t>
            </a:r>
          </a:p>
        </p:txBody>
      </p:sp>
      <p:sp>
        <p:nvSpPr>
          <p:cNvPr id="50" name="TextovéPole 10"/>
          <p:cNvSpPr txBox="1">
            <a:spLocks noChangeArrowheads="1"/>
          </p:cNvSpPr>
          <p:nvPr/>
        </p:nvSpPr>
        <p:spPr bwMode="auto">
          <a:xfrm>
            <a:off x="2339975" y="573246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1" name="TextovéPole 11"/>
          <p:cNvSpPr txBox="1">
            <a:spLocks noChangeArrowheads="1"/>
          </p:cNvSpPr>
          <p:nvPr/>
        </p:nvSpPr>
        <p:spPr bwMode="auto">
          <a:xfrm>
            <a:off x="5508625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928688" y="6286500"/>
            <a:ext cx="3019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Ben wasn´t going to school.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779838" y="2420938"/>
            <a:ext cx="4222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be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19925" y="4221163"/>
            <a:ext cx="64770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-</a:t>
            </a:r>
            <a:r>
              <a:rPr lang="cs-CZ" dirty="0" err="1"/>
              <a:t>ing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87900" y="5876925"/>
            <a:ext cx="50482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not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812088" y="5876925"/>
            <a:ext cx="647700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-</a:t>
            </a:r>
            <a:r>
              <a:rPr lang="cs-CZ" dirty="0" err="1"/>
              <a:t>ing</a:t>
            </a:r>
            <a:endParaRPr lang="cs-CZ" dirty="0"/>
          </a:p>
        </p:txBody>
      </p:sp>
      <p:sp>
        <p:nvSpPr>
          <p:cNvPr id="30" name="TextovéPole 11"/>
          <p:cNvSpPr txBox="1">
            <a:spLocks noChangeArrowheads="1"/>
          </p:cNvSpPr>
          <p:nvPr/>
        </p:nvSpPr>
        <p:spPr bwMode="auto">
          <a:xfrm>
            <a:off x="7235825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31" name="TextovéPole 11"/>
          <p:cNvSpPr txBox="1">
            <a:spLocks noChangeArrowheads="1"/>
          </p:cNvSpPr>
          <p:nvPr/>
        </p:nvSpPr>
        <p:spPr bwMode="auto">
          <a:xfrm>
            <a:off x="3924300" y="580548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32" name="TextovéPole 11"/>
          <p:cNvSpPr txBox="1">
            <a:spLocks noChangeArrowheads="1"/>
          </p:cNvSpPr>
          <p:nvPr/>
        </p:nvSpPr>
        <p:spPr bwMode="auto">
          <a:xfrm>
            <a:off x="6227763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33" name="TextovéPole 11"/>
          <p:cNvSpPr txBox="1">
            <a:spLocks noChangeArrowheads="1"/>
          </p:cNvSpPr>
          <p:nvPr/>
        </p:nvSpPr>
        <p:spPr bwMode="auto">
          <a:xfrm>
            <a:off x="6227763" y="234950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34" name="TextovéPole 11"/>
          <p:cNvSpPr txBox="1">
            <a:spLocks noChangeArrowheads="1"/>
          </p:cNvSpPr>
          <p:nvPr/>
        </p:nvSpPr>
        <p:spPr bwMode="auto">
          <a:xfrm>
            <a:off x="4427538" y="22764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/>
              <a:t>+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348038" y="2420938"/>
            <a:ext cx="11080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was</a:t>
            </a:r>
            <a:r>
              <a:rPr lang="cs-CZ" dirty="0"/>
              <a:t>/</a:t>
            </a:r>
            <a:r>
              <a:rPr lang="cs-CZ" dirty="0" err="1"/>
              <a:t>were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00113" y="4221163"/>
            <a:ext cx="1108075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was</a:t>
            </a:r>
            <a:r>
              <a:rPr lang="cs-CZ" dirty="0"/>
              <a:t>/</a:t>
            </a:r>
            <a:r>
              <a:rPr lang="cs-CZ" dirty="0" err="1"/>
              <a:t>were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771775" y="5876925"/>
            <a:ext cx="1108075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/>
              <a:t>was</a:t>
            </a:r>
            <a:r>
              <a:rPr lang="cs-CZ" dirty="0"/>
              <a:t>/</a:t>
            </a:r>
            <a:r>
              <a:rPr lang="cs-CZ" dirty="0" err="1"/>
              <a:t>were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02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8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4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 nodeType="clickPar">
                      <p:stCondLst>
                        <p:cond delay="indefinite"/>
                      </p:stCondLst>
                      <p:childTnLst>
                        <p:par>
                          <p:cTn id="1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 nodeType="clickPar">
                      <p:stCondLst>
                        <p:cond delay="indefinite"/>
                      </p:stCondLst>
                      <p:childTnLst>
                        <p:par>
                          <p:cTn id="1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 nodeType="clickPar">
                      <p:stCondLst>
                        <p:cond delay="indefinite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10" grpId="0" animBg="1"/>
      <p:bldP spid="2056" grpId="0"/>
      <p:bldP spid="11" grpId="0"/>
      <p:bldP spid="12" grpId="0"/>
      <p:bldP spid="13" grpId="0" animBg="1"/>
      <p:bldP spid="14" grpId="0" animBg="1"/>
      <p:bldP spid="14" grpId="1" animBg="1"/>
      <p:bldP spid="15" grpId="0" animBg="1"/>
      <p:bldP spid="16" grpId="0"/>
      <p:bldP spid="17" grpId="0"/>
      <p:bldP spid="41" grpId="0" animBg="1"/>
      <p:bldP spid="45" grpId="0"/>
      <p:bldP spid="46" grpId="0"/>
      <p:bldP spid="47" grpId="0" animBg="1"/>
      <p:bldP spid="48" grpId="0" animBg="1"/>
      <p:bldP spid="48" grpId="1" animBg="1"/>
      <p:bldP spid="49" grpId="0" animBg="1"/>
      <p:bldP spid="50" grpId="0"/>
      <p:bldP spid="51" grpId="0"/>
      <p:bldP spid="52" grpId="0"/>
      <p:bldP spid="24" grpId="0" animBg="1"/>
      <p:bldP spid="24" grpId="1" animBg="1"/>
      <p:bldP spid="25" grpId="0" animBg="1"/>
      <p:bldP spid="26" grpId="0" animBg="1"/>
      <p:bldP spid="27" grpId="0" animBg="1"/>
      <p:bldP spid="30" grpId="0"/>
      <p:bldP spid="31" grpId="0"/>
      <p:bldP spid="32" grpId="0"/>
      <p:bldP spid="33" grpId="0"/>
      <p:bldP spid="34" grpId="0"/>
      <p:bldP spid="37" grpId="0" animBg="1"/>
      <p:bldP spid="38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3"/>
            <a:ext cx="8496944" cy="511256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………………………………… </a:t>
            </a:r>
            <a:r>
              <a:rPr lang="cs-CZ" dirty="0" err="1" smtClean="0"/>
              <a:t>yesterday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wear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………………………….. </a:t>
            </a:r>
            <a:r>
              <a:rPr lang="cs-CZ" dirty="0" err="1" smtClean="0"/>
              <a:t>jeans</a:t>
            </a:r>
            <a:r>
              <a:rPr lang="cs-CZ" dirty="0" smtClean="0"/>
              <a:t> and </a:t>
            </a:r>
            <a:r>
              <a:rPr lang="cs-CZ" dirty="0" smtClean="0"/>
              <a:t>a </a:t>
            </a:r>
            <a:r>
              <a:rPr lang="cs-CZ" dirty="0" err="1" smtClean="0"/>
              <a:t>black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. (I / </a:t>
            </a:r>
            <a:r>
              <a:rPr lang="cs-CZ" dirty="0" err="1" smtClean="0"/>
              <a:t>wear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/>
              <a:t>……………………………… a  </a:t>
            </a:r>
            <a:r>
              <a:rPr lang="cs-CZ" dirty="0" err="1" smtClean="0"/>
              <a:t>shirt</a:t>
            </a:r>
            <a:r>
              <a:rPr lang="cs-CZ" dirty="0" smtClean="0"/>
              <a:t>. (I/ not </a:t>
            </a:r>
            <a:r>
              <a:rPr lang="cs-CZ" dirty="0" err="1" smtClean="0"/>
              <a:t>wear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…………………………………? (he / do)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. (He / not </a:t>
            </a:r>
            <a:r>
              <a:rPr lang="cs-CZ" dirty="0" err="1" smtClean="0"/>
              <a:t>wait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for</a:t>
            </a:r>
            <a:r>
              <a:rPr lang="cs-CZ" dirty="0" smtClean="0"/>
              <a:t> his </a:t>
            </a:r>
            <a:r>
              <a:rPr lang="cs-CZ" dirty="0" err="1" smtClean="0"/>
              <a:t>girlfriend</a:t>
            </a:r>
            <a:r>
              <a:rPr lang="cs-CZ" dirty="0" smtClean="0"/>
              <a:t>. (He / </a:t>
            </a:r>
            <a:r>
              <a:rPr lang="cs-CZ" dirty="0" err="1" smtClean="0"/>
              <a:t>wait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337592"/>
            <a:ext cx="2412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were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you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wearing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1956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wearing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8263" y="2132856"/>
            <a:ext cx="2239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I </a:t>
            </a:r>
            <a:r>
              <a:rPr lang="cs-CZ" sz="2400" dirty="0" err="1" smtClean="0">
                <a:solidFill>
                  <a:srgbClr val="00B050"/>
                </a:solidFill>
              </a:rPr>
              <a:t>wasn´t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wearing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93804" y="2852936"/>
            <a:ext cx="1822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00B050"/>
                </a:solidFill>
              </a:rPr>
              <a:t>w</a:t>
            </a:r>
            <a:r>
              <a:rPr lang="cs-CZ" sz="2400" dirty="0" err="1" smtClean="0">
                <a:solidFill>
                  <a:srgbClr val="00B050"/>
                </a:solidFill>
              </a:rPr>
              <a:t>as</a:t>
            </a:r>
            <a:r>
              <a:rPr lang="cs-CZ" sz="2400" dirty="0" smtClean="0">
                <a:solidFill>
                  <a:srgbClr val="00B050"/>
                </a:solidFill>
              </a:rPr>
              <a:t> he </a:t>
            </a:r>
            <a:r>
              <a:rPr lang="cs-CZ" sz="2400" dirty="0" err="1" smtClean="0">
                <a:solidFill>
                  <a:srgbClr val="00B050"/>
                </a:solidFill>
              </a:rPr>
              <a:t>doing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5988" y="3645024"/>
            <a:ext cx="2420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He </a:t>
            </a:r>
            <a:r>
              <a:rPr lang="cs-CZ" sz="2400" dirty="0" err="1" smtClean="0">
                <a:solidFill>
                  <a:srgbClr val="00B050"/>
                </a:solidFill>
              </a:rPr>
              <a:t>wasn´t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waiting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5988" y="4509120"/>
            <a:ext cx="2066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He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waiting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20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Co </a:t>
            </a:r>
            <a:r>
              <a:rPr lang="cs-CZ" dirty="0" smtClean="0"/>
              <a:t>jsi dělal?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Četl jsem si.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Nedíval jsem se na televizi.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/>
              <a:t>Kam </a:t>
            </a:r>
            <a:r>
              <a:rPr lang="cs-CZ" dirty="0" smtClean="0"/>
              <a:t>šla Mandy?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Šla do kina.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Já jsem nešel s ní.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What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were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doing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>
                <a:solidFill>
                  <a:srgbClr val="00B050"/>
                </a:solidFill>
              </a:rPr>
              <a:t>I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reading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00B050"/>
                </a:solidFill>
              </a:rPr>
              <a:t>I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wasn´t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watching</a:t>
            </a:r>
            <a:r>
              <a:rPr lang="cs-CZ" dirty="0" smtClean="0">
                <a:solidFill>
                  <a:srgbClr val="00B050"/>
                </a:solidFill>
              </a:rPr>
              <a:t> TV.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Where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Mandy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She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cinema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00B050"/>
                </a:solidFill>
              </a:rPr>
              <a:t>I </a:t>
            </a:r>
            <a:r>
              <a:rPr lang="cs-CZ" dirty="0" err="1" smtClean="0">
                <a:solidFill>
                  <a:srgbClr val="00B050"/>
                </a:solidFill>
              </a:rPr>
              <a:t>wasn´t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going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with</a:t>
            </a:r>
            <a:r>
              <a:rPr lang="cs-CZ" smtClean="0">
                <a:solidFill>
                  <a:srgbClr val="00B050"/>
                </a:solidFill>
              </a:rPr>
              <a:t> her.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68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330</Words>
  <Application>Microsoft Office PowerPoint</Application>
  <PresentationFormat>Předvádění na obrazovce (4:3)</PresentationFormat>
  <Paragraphs>72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PAST CONTINUOUS MINULÝ ČAS PRŮBĚHOVÝ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Dana</cp:lastModifiedBy>
  <cp:revision>20</cp:revision>
  <dcterms:created xsi:type="dcterms:W3CDTF">2011-06-20T10:40:08Z</dcterms:created>
  <dcterms:modified xsi:type="dcterms:W3CDTF">2012-12-20T18:08:40Z</dcterms:modified>
</cp:coreProperties>
</file>