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030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644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624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987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20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594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766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092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007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363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886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D97F4F-4D94-40CB-A178-51EB573BA27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CF386-4BD0-4DC9-8D1D-F3D845BA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411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VY_42_INOVACE_52_Úlohy o směsích 2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70658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Úlohy o směsích 2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95536" y="764704"/>
            <a:ext cx="8291264" cy="504056"/>
          </a:xfrm>
        </p:spPr>
        <p:txBody>
          <a:bodyPr>
            <a:normAutofit/>
          </a:bodyPr>
          <a:lstStyle/>
          <a:p>
            <a:r>
              <a:rPr lang="cs-CZ" sz="2000" b="0" dirty="0" smtClean="0"/>
              <a:t>Smícháme 2 l 40% lihu s 3 l 60% lihu. Urči koncentraci výsledné směsi.</a:t>
            </a:r>
            <a:endParaRPr lang="cs-CZ" sz="2000" b="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1268760"/>
            <a:ext cx="2674640" cy="547260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Sestavíme zápis</a:t>
            </a: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/>
              <a:t>Sestavíme rovnici</a:t>
            </a:r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3131840" y="1268760"/>
            <a:ext cx="5554960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Koncentrace směsi ……………….…x %</a:t>
            </a:r>
          </a:p>
          <a:p>
            <a:r>
              <a:rPr lang="cs-CZ" dirty="0" smtClean="0"/>
              <a:t>Množství lihu ve 2l 40% lihu…….2 . 0,40l</a:t>
            </a:r>
          </a:p>
          <a:p>
            <a:r>
              <a:rPr lang="cs-CZ" dirty="0" smtClean="0"/>
              <a:t>Množství lihu ve 3l </a:t>
            </a:r>
            <a:r>
              <a:rPr lang="cs-CZ" dirty="0"/>
              <a:t>6</a:t>
            </a:r>
            <a:r>
              <a:rPr lang="cs-CZ" dirty="0" smtClean="0"/>
              <a:t>0% lihu…….3 . 0,60l</a:t>
            </a:r>
          </a:p>
          <a:p>
            <a:r>
              <a:rPr lang="cs-CZ" u="sng" dirty="0" smtClean="0"/>
              <a:t>Množství lihu ve směsi .…..(2+3) . 0,01xl</a:t>
            </a:r>
          </a:p>
          <a:p>
            <a:r>
              <a:rPr lang="cs-CZ" dirty="0" smtClean="0"/>
              <a:t>2 . 0,40l + 3 . 0,60l = (2+3) . 0,01xl</a:t>
            </a:r>
          </a:p>
          <a:p>
            <a:r>
              <a:rPr lang="cs-CZ" dirty="0" smtClean="0"/>
              <a:t>                 0,8 + 1,8 = 0,05x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2,6 = 0,05x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x = 2,6 : 0,05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u="sng" dirty="0" smtClean="0"/>
              <a:t>  x = 52 </a:t>
            </a:r>
            <a:r>
              <a:rPr lang="cs-CZ" u="sng" dirty="0" smtClean="0"/>
              <a:t>%</a:t>
            </a:r>
            <a:endParaRPr lang="cs-CZ" u="sng" dirty="0" smtClean="0"/>
          </a:p>
        </p:txBody>
      </p:sp>
    </p:spTree>
    <p:extLst>
      <p:ext uri="{BB962C8B-B14F-4D97-AF65-F5344CB8AC3E}">
        <p14:creationId xmlns:p14="http://schemas.microsoft.com/office/powerpoint/2010/main" val="102831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Úlohy o směsích 2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95536" y="764704"/>
            <a:ext cx="8291264" cy="504056"/>
          </a:xfrm>
        </p:spPr>
        <p:txBody>
          <a:bodyPr>
            <a:normAutofit/>
          </a:bodyPr>
          <a:lstStyle/>
          <a:p>
            <a:r>
              <a:rPr lang="cs-CZ" sz="2000" b="0" dirty="0" smtClean="0"/>
              <a:t>Smícháme 2 l 40% lihu s 3 l 60% lihu. Urči koncentraci výsledné směsi.</a:t>
            </a:r>
            <a:endParaRPr lang="cs-CZ" sz="2000" b="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1268760"/>
            <a:ext cx="2674640" cy="547260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Zkoušku </a:t>
            </a:r>
            <a:r>
              <a:rPr lang="cs-CZ" sz="2000" dirty="0" smtClean="0"/>
              <a:t>provedeme srovnáním množství vody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/>
              <a:t>Odpověď</a:t>
            </a:r>
            <a:endParaRPr lang="cs-CZ" sz="2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3131840" y="1268760"/>
            <a:ext cx="5554960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Ve </a:t>
            </a:r>
            <a:r>
              <a:rPr lang="cs-CZ" dirty="0" smtClean="0"/>
              <a:t>2l 40% roztoku je 60% vody = 0,6 . 2l = 1,2l</a:t>
            </a:r>
          </a:p>
          <a:p>
            <a:r>
              <a:rPr lang="cs-CZ" dirty="0" smtClean="0"/>
              <a:t>Ve 3l 60% roztoku je 40% vody = 0,4 . 3l = 1,2l</a:t>
            </a:r>
          </a:p>
          <a:p>
            <a:r>
              <a:rPr lang="cs-CZ" u="sng" dirty="0" smtClean="0"/>
              <a:t>Celkem ……………………….....…………….2,4l</a:t>
            </a:r>
          </a:p>
          <a:p>
            <a:r>
              <a:rPr lang="cs-CZ" dirty="0" smtClean="0"/>
              <a:t>V 5l 52% roztoku je 48% vody = 0,48 . 5l = 2,4l</a:t>
            </a:r>
          </a:p>
          <a:p>
            <a:endParaRPr lang="cs-CZ" dirty="0" smtClean="0"/>
          </a:p>
          <a:p>
            <a:r>
              <a:rPr lang="cs-CZ" dirty="0" smtClean="0"/>
              <a:t>Výsledná koncentrace směsi je 52%.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995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</TotalTime>
  <Words>191</Words>
  <Application>Microsoft Office PowerPoint</Application>
  <PresentationFormat>Předvádění na obrazovce (4:3)</PresentationFormat>
  <Paragraphs>39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VY_42_INOVACE_52_Úlohy o směsích 2</vt:lpstr>
      <vt:lpstr>Úlohy o směsích 2</vt:lpstr>
      <vt:lpstr>Úlohy o směsích 2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Úlohy o směsích 2</dc:title>
  <dc:creator>Vagnerova</dc:creator>
  <cp:lastModifiedBy>Vagnerova</cp:lastModifiedBy>
  <cp:revision>5</cp:revision>
  <dcterms:created xsi:type="dcterms:W3CDTF">2011-03-04T19:29:03Z</dcterms:created>
  <dcterms:modified xsi:type="dcterms:W3CDTF">2011-06-18T16:26:21Z</dcterms:modified>
</cp:coreProperties>
</file>