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5376F09-F873-4B83-A497-50F03343FA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90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EBD541-200B-45AD-872A-5093FA5B94DC}" type="slidenum">
              <a:rPr lang="cs-CZ"/>
              <a:pPr/>
              <a:t>2</a:t>
            </a:fld>
            <a:endParaRPr lang="cs-CZ"/>
          </a:p>
        </p:txBody>
      </p:sp>
      <p:sp>
        <p:nvSpPr>
          <p:cNvPr id="61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807658-1A51-41BA-87CD-5994A2C19567}" type="slidenum">
              <a:rPr lang="cs-CZ"/>
              <a:pPr/>
              <a:t>3</a:t>
            </a:fld>
            <a:endParaRPr lang="cs-CZ"/>
          </a:p>
        </p:txBody>
      </p:sp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A2CEA23-D715-4A70-A6C5-08CBBB62F471}" type="slidenum">
              <a:rPr lang="cs-CZ"/>
              <a:pPr/>
              <a:t>4</a:t>
            </a:fld>
            <a:endParaRPr lang="cs-CZ"/>
          </a:p>
        </p:txBody>
      </p:sp>
      <p:sp>
        <p:nvSpPr>
          <p:cNvPr id="2355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BA302B-A337-4119-B678-E98599E06695}" type="slidenum">
              <a:rPr lang="cs-CZ"/>
              <a:pPr/>
              <a:t>5</a:t>
            </a:fld>
            <a:endParaRPr lang="cs-CZ"/>
          </a:p>
        </p:txBody>
      </p:sp>
      <p:sp>
        <p:nvSpPr>
          <p:cNvPr id="2662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30098C-E746-47C1-B368-73F5237C70F5}" type="slidenum">
              <a:rPr lang="cs-CZ"/>
              <a:pPr/>
              <a:t>6</a:t>
            </a:fld>
            <a:endParaRPr lang="cs-CZ"/>
          </a:p>
        </p:txBody>
      </p:sp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322137-8DF0-4489-8C42-3D54045E31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111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26E609-CEB9-4FCB-A234-77C0468C11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098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D704D2-7685-420D-8BBE-69DAF3E58D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837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2E3FC7-67AB-4A62-9041-05CE42321C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810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5B822-ACC4-405E-A084-77D76DEAB6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044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452CDF-C193-49A3-A0DA-D92A7FFB41D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204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E72F2A-1D66-4756-8CFE-2FAED73DCDC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5849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94E91-F3A6-485C-A306-281AFA8EAC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11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589C35-33C7-49F0-8F72-2DC9C135B3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453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8628E9-D879-41BA-B151-57AFAFA8F30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398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E666F-AD7F-4F26-8947-5A3C5BF4E7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440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59B568-2075-41FF-BC99-677600DFB1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127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2F755F4-61CD-4302-BD6A-FAB8CF57CF9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s-spszr.webnode.cz/operacni-systemy-a-jejich-funkce/" TargetMode="External"/><Relationship Id="rId3" Type="http://schemas.openxmlformats.org/officeDocument/2006/relationships/hyperlink" Target="http://sacc-usa.org/currents/business/ict-matchmaking-opportunity-june-11th/" TargetMode="External"/><Relationship Id="rId7" Type="http://schemas.openxmlformats.org/officeDocument/2006/relationships/hyperlink" Target="http://samsung-u700.caslavsky.info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erver" TargetMode="External"/><Relationship Id="rId5" Type="http://schemas.openxmlformats.org/officeDocument/2006/relationships/hyperlink" Target="http://www.g4mers.cz/" TargetMode="External"/><Relationship Id="rId10" Type="http://schemas.openxmlformats.org/officeDocument/2006/relationships/hyperlink" Target="http://www.abicko.cz/clanek/casopis-abc/7660/po-zapnuti-telefonu-jak-funguje-mobilni-sit-1-2.html" TargetMode="External"/><Relationship Id="rId4" Type="http://schemas.openxmlformats.org/officeDocument/2006/relationships/hyperlink" Target="http://vyuka-ict.ic.cz/index.php?p=16" TargetMode="External"/><Relationship Id="rId9" Type="http://schemas.openxmlformats.org/officeDocument/2006/relationships/hyperlink" Target="http://www.giantbomb.com/nintendo/65-9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1115616" y="2420888"/>
            <a:ext cx="6400800" cy="3474720"/>
          </a:xfrm>
          <a:prstGeom prst="rect">
            <a:avLst/>
          </a:prstGeo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Úvod do ICT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VY_32_INOVACE_08_Úvod_do_ICT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485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Co je to informatika?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 dirty="0"/>
              <a:t>Informační a komunikační technologie-zkratka ICT(</a:t>
            </a:r>
            <a:r>
              <a:rPr lang="cs-CZ" sz="2400" b="1" dirty="0"/>
              <a:t>AJ SÍ TÝ</a:t>
            </a:r>
            <a:r>
              <a:rPr lang="cs-CZ" sz="2400" dirty="0"/>
              <a:t> )</a:t>
            </a:r>
          </a:p>
          <a:p>
            <a:endParaRPr lang="cs-CZ" sz="2400" dirty="0"/>
          </a:p>
          <a:p>
            <a:r>
              <a:rPr lang="cs-CZ" sz="2400" dirty="0"/>
              <a:t>Počítačová věda,  zabývající se technologiemi používanými pro komunikaci a práci</a:t>
            </a:r>
          </a:p>
          <a:p>
            <a:pPr>
              <a:buFontTx/>
              <a:buNone/>
            </a:pPr>
            <a:r>
              <a:rPr lang="cs-CZ" sz="2400" dirty="0"/>
              <a:t>    s informacemi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cs-CZ" sz="2800"/>
          </a:p>
        </p:txBody>
      </p:sp>
      <p:pic>
        <p:nvPicPr>
          <p:cNvPr id="5128" name="Picture 8" descr="I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412875"/>
            <a:ext cx="4427537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ICT</a:t>
            </a:r>
          </a:p>
        </p:txBody>
      </p:sp>
      <p:sp>
        <p:nvSpPr>
          <p:cNvPr id="13322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908050"/>
            <a:ext cx="4038600" cy="4525963"/>
          </a:xfrm>
        </p:spPr>
        <p:txBody>
          <a:bodyPr/>
          <a:lstStyle/>
          <a:p>
            <a:r>
              <a:rPr lang="cs-CZ" sz="2800" dirty="0">
                <a:solidFill>
                  <a:schemeClr val="hlink"/>
                </a:solidFill>
              </a:rPr>
              <a:t>HARDWARE</a:t>
            </a:r>
          </a:p>
        </p:txBody>
      </p:sp>
      <p:sp>
        <p:nvSpPr>
          <p:cNvPr id="13325" name="Rectangle 13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cs-CZ" sz="2800"/>
          </a:p>
        </p:txBody>
      </p:sp>
      <p:pic>
        <p:nvPicPr>
          <p:cNvPr id="13327" name="Picture 15" descr="IBM%20PC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4076700"/>
            <a:ext cx="2087563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9" name="Picture 17" descr="tiskarn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133600"/>
            <a:ext cx="2182812" cy="218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1" name="Picture 19" descr="herni-konzole-playstation-3-wii-xbox-36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581525"/>
            <a:ext cx="3246438" cy="191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3" name="Picture 21" descr="220px-My_Opera_Server_Bac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025" y="1989138"/>
            <a:ext cx="20955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5" name="Picture 23" descr="mobilni_telefon_-_samsung_U700_bi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1628775"/>
            <a:ext cx="208756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36" name="Text Box 24"/>
          <p:cNvSpPr txBox="1">
            <a:spLocks noChangeArrowheads="1"/>
          </p:cNvSpPr>
          <p:nvPr/>
        </p:nvSpPr>
        <p:spPr bwMode="auto">
          <a:xfrm>
            <a:off x="3930650" y="6216650"/>
            <a:ext cx="5213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/>
              <a:t>počítače, servery, tiskárny, mobilní telefony, herní</a:t>
            </a:r>
          </a:p>
          <a:p>
            <a:r>
              <a:rPr lang="cs-CZ" dirty="0"/>
              <a:t> konzole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3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3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3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2" grpId="0" build="p"/>
      <p:bldP spid="133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>
                <a:solidFill>
                  <a:schemeClr val="hlink"/>
                </a:solidFill>
              </a:rPr>
              <a:t>SOFTWARE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5" name="Picture 7" descr="os_batt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25588"/>
            <a:ext cx="8497888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7" name="Picture 9" descr="11875-nintendo_logo_lar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4545013"/>
            <a:ext cx="2233613" cy="111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8" name="Text Box 10"/>
          <p:cNvSpPr txBox="1">
            <a:spLocks noChangeArrowheads="1"/>
          </p:cNvSpPr>
          <p:nvPr/>
        </p:nvSpPr>
        <p:spPr bwMode="auto">
          <a:xfrm>
            <a:off x="827088" y="5876925"/>
            <a:ext cx="76612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dirty="0"/>
              <a:t>operační systémy, síťové protokoly, internetové vyhledávače, kancelářské</a:t>
            </a:r>
          </a:p>
          <a:p>
            <a:r>
              <a:rPr lang="cs-CZ" dirty="0"/>
              <a:t> programy, výukové programy, hry atd.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Přenos informací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5" name="Picture 5" descr="403271_import-jak-funguje-mobilni-si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557338"/>
            <a:ext cx="4105275" cy="453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7" name="Picture 7" descr="200512070730_6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557338"/>
            <a:ext cx="4248150" cy="4535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1816100" y="6329363"/>
            <a:ext cx="13525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Mobilní sítě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351588" y="6256338"/>
            <a:ext cx="958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Internet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Použité zdroje:</a:t>
            </a:r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3"/>
              </a:rPr>
              <a:t>http://sacc-usa.org/currents/business/ict-matchmaking-opportunity-june-11th/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4"/>
              </a:rPr>
              <a:t>http://vyuka-ict.ic.cz/index.php?p=16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</a:rPr>
              <a:t>http://www.petrn.wz.cz/tiskarny.htm</a:t>
            </a: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5"/>
              </a:rPr>
              <a:t>http://www.g4mers.cz/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6"/>
              </a:rPr>
              <a:t>http://cs.wikipedia.org/wiki/Server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7"/>
              </a:rPr>
              <a:t>http://samsung-u700.caslavsky.info/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8"/>
              </a:rPr>
              <a:t>http://os-spszr.webnode.cz/operacni-systemy-a-jejich-funkce/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9"/>
              </a:rPr>
              <a:t>http://www.giantbomb.com/nintendo/65-90/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  <a:hlinkClick r:id="rId10"/>
              </a:rPr>
              <a:t>http://www.abicko.cz/clanek/casopis-abc/7660/po-zapnuti-telefonu-jak-funguje-mobilni-sit-1-2.html</a:t>
            </a:r>
            <a:endParaRPr lang="cs-CZ" sz="1800">
              <a:solidFill>
                <a:schemeClr val="hlink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1800">
                <a:solidFill>
                  <a:schemeClr val="hlink"/>
                </a:solidFill>
              </a:rPr>
              <a:t>http://www.sporilov.info/view.php?cisloclanku=2005120701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87624" y="1700808"/>
            <a:ext cx="6912768" cy="4176464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základní termíny.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206</Words>
  <Application>Microsoft Office PowerPoint</Application>
  <PresentationFormat>Předvádění na obrazovce (4:3)</PresentationFormat>
  <Paragraphs>47</Paragraphs>
  <Slides>7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Arial</vt:lpstr>
      <vt:lpstr>Výchozí návrh</vt:lpstr>
      <vt:lpstr>     </vt:lpstr>
      <vt:lpstr>Co je to informatika?</vt:lpstr>
      <vt:lpstr>ICT</vt:lpstr>
      <vt:lpstr>SOFTWARE</vt:lpstr>
      <vt:lpstr>Přenos informací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Martička</dc:creator>
  <cp:lastModifiedBy>Duchacek</cp:lastModifiedBy>
  <cp:revision>6</cp:revision>
  <dcterms:created xsi:type="dcterms:W3CDTF">2012-11-19T17:54:30Z</dcterms:created>
  <dcterms:modified xsi:type="dcterms:W3CDTF">2012-11-23T04:19:44Z</dcterms:modified>
</cp:coreProperties>
</file>